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62" r:id="rId5"/>
    <p:sldId id="260" r:id="rId6"/>
    <p:sldId id="266" r:id="rId7"/>
    <p:sldId id="261" r:id="rId8"/>
    <p:sldId id="263" r:id="rId9"/>
    <p:sldId id="264" r:id="rId10"/>
    <p:sldId id="265" r:id="rId11"/>
    <p:sldId id="267" r:id="rId12"/>
    <p:sldId id="268" r:id="rId13"/>
    <p:sldId id="271" r:id="rId14"/>
    <p:sldId id="269" r:id="rId15"/>
    <p:sldId id="270" r:id="rId16"/>
    <p:sldId id="272" r:id="rId17"/>
    <p:sldId id="273" r:id="rId18"/>
    <p:sldId id="274" r:id="rId19"/>
    <p:sldId id="275"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DB7AEF8-D272-4789-A6CC-AEF47C0BD958}" v="8" dt="2022-12-09T15:22:48.91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61" d="100"/>
          <a:sy n="61" d="100"/>
        </p:scale>
        <p:origin x="60"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5/10/relationships/revisionInfo" Target="revisionInfo.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rise, Ailsa" userId="9bbf1370-d812-4bbd-b801-bfa1bfcb50b6" providerId="ADAL" clId="{DDB7AEF8-D272-4789-A6CC-AEF47C0BD958}"/>
    <pc:docChg chg="undo custSel addSld delSld modSld sldOrd">
      <pc:chgData name="Prise, Ailsa" userId="9bbf1370-d812-4bbd-b801-bfa1bfcb50b6" providerId="ADAL" clId="{DDB7AEF8-D272-4789-A6CC-AEF47C0BD958}" dt="2022-12-09T15:23:44.928" v="1016" actId="478"/>
      <pc:docMkLst>
        <pc:docMk/>
      </pc:docMkLst>
      <pc:sldChg chg="addSp delSp modSp mod modClrScheme chgLayout">
        <pc:chgData name="Prise, Ailsa" userId="9bbf1370-d812-4bbd-b801-bfa1bfcb50b6" providerId="ADAL" clId="{DDB7AEF8-D272-4789-A6CC-AEF47C0BD958}" dt="2022-12-09T15:23:44.928" v="1016" actId="478"/>
        <pc:sldMkLst>
          <pc:docMk/>
          <pc:sldMk cId="2242815803" sldId="256"/>
        </pc:sldMkLst>
        <pc:spChg chg="mod ord">
          <ac:chgData name="Prise, Ailsa" userId="9bbf1370-d812-4bbd-b801-bfa1bfcb50b6" providerId="ADAL" clId="{DDB7AEF8-D272-4789-A6CC-AEF47C0BD958}" dt="2022-12-09T15:23:32" v="1004" actId="20577"/>
          <ac:spMkLst>
            <pc:docMk/>
            <pc:sldMk cId="2242815803" sldId="256"/>
            <ac:spMk id="2" creationId="{A45DF580-9C3A-4478-A8F9-8FDDA6BBD6AA}"/>
          </ac:spMkLst>
        </pc:spChg>
        <pc:spChg chg="add del mod">
          <ac:chgData name="Prise, Ailsa" userId="9bbf1370-d812-4bbd-b801-bfa1bfcb50b6" providerId="ADAL" clId="{DDB7AEF8-D272-4789-A6CC-AEF47C0BD958}" dt="2022-12-09T15:22:26.271" v="944" actId="26606"/>
          <ac:spMkLst>
            <pc:docMk/>
            <pc:sldMk cId="2242815803" sldId="256"/>
            <ac:spMk id="3" creationId="{407DD41F-F614-459C-B4CE-0A2EB1721CAE}"/>
          </ac:spMkLst>
        </pc:spChg>
        <pc:spChg chg="add mod ord">
          <ac:chgData name="Prise, Ailsa" userId="9bbf1370-d812-4bbd-b801-bfa1bfcb50b6" providerId="ADAL" clId="{DDB7AEF8-D272-4789-A6CC-AEF47C0BD958}" dt="2022-12-09T15:23:16.572" v="978" actId="20577"/>
          <ac:spMkLst>
            <pc:docMk/>
            <pc:sldMk cId="2242815803" sldId="256"/>
            <ac:spMk id="4" creationId="{F21DDB24-1998-4AB1-9CD5-92663500D323}"/>
          </ac:spMkLst>
        </pc:spChg>
        <pc:spChg chg="add mod ord">
          <ac:chgData name="Prise, Ailsa" userId="9bbf1370-d812-4bbd-b801-bfa1bfcb50b6" providerId="ADAL" clId="{DDB7AEF8-D272-4789-A6CC-AEF47C0BD958}" dt="2022-12-09T15:23:37.023" v="1015" actId="20577"/>
          <ac:spMkLst>
            <pc:docMk/>
            <pc:sldMk cId="2242815803" sldId="256"/>
            <ac:spMk id="5" creationId="{F01AE2B4-4A2E-4558-8CAC-DAAC8B9A912B}"/>
          </ac:spMkLst>
        </pc:spChg>
        <pc:spChg chg="add del">
          <ac:chgData name="Prise, Ailsa" userId="9bbf1370-d812-4bbd-b801-bfa1bfcb50b6" providerId="ADAL" clId="{DDB7AEF8-D272-4789-A6CC-AEF47C0BD958}" dt="2022-12-09T15:22:26.271" v="944" actId="26606"/>
          <ac:spMkLst>
            <pc:docMk/>
            <pc:sldMk cId="2242815803" sldId="256"/>
            <ac:spMk id="8" creationId="{AA107CB8-196E-FE3C-F255-1E09A3C12099}"/>
          </ac:spMkLst>
        </pc:spChg>
        <pc:spChg chg="add del mod">
          <ac:chgData name="Prise, Ailsa" userId="9bbf1370-d812-4bbd-b801-bfa1bfcb50b6" providerId="ADAL" clId="{DDB7AEF8-D272-4789-A6CC-AEF47C0BD958}" dt="2022-12-09T15:22:26.240" v="943" actId="26606"/>
          <ac:spMkLst>
            <pc:docMk/>
            <pc:sldMk cId="2242815803" sldId="256"/>
            <ac:spMk id="14" creationId="{6F7149CF-748F-5C6F-F952-CD1D021ACDBA}"/>
          </ac:spMkLst>
        </pc:spChg>
        <pc:spChg chg="add del mod ord">
          <ac:chgData name="Prise, Ailsa" userId="9bbf1370-d812-4bbd-b801-bfa1bfcb50b6" providerId="ADAL" clId="{DDB7AEF8-D272-4789-A6CC-AEF47C0BD958}" dt="2022-12-09T15:23:00.176" v="950" actId="700"/>
          <ac:spMkLst>
            <pc:docMk/>
            <pc:sldMk cId="2242815803" sldId="256"/>
            <ac:spMk id="16" creationId="{C9FE9F67-F479-CB0A-EFE1-78FAF9F1B477}"/>
          </ac:spMkLst>
        </pc:spChg>
        <pc:graphicFrameChg chg="add del">
          <ac:chgData name="Prise, Ailsa" userId="9bbf1370-d812-4bbd-b801-bfa1bfcb50b6" providerId="ADAL" clId="{DDB7AEF8-D272-4789-A6CC-AEF47C0BD958}" dt="2022-12-09T15:22:26.240" v="943" actId="26606"/>
          <ac:graphicFrameMkLst>
            <pc:docMk/>
            <pc:sldMk cId="2242815803" sldId="256"/>
            <ac:graphicFrameMk id="10" creationId="{D0320E90-4B71-FF13-BC39-308C457533BA}"/>
          </ac:graphicFrameMkLst>
        </pc:graphicFrameChg>
        <pc:graphicFrameChg chg="add del mod">
          <ac:chgData name="Prise, Ailsa" userId="9bbf1370-d812-4bbd-b801-bfa1bfcb50b6" providerId="ADAL" clId="{DDB7AEF8-D272-4789-A6CC-AEF47C0BD958}" dt="2022-12-09T15:23:44.928" v="1016" actId="478"/>
          <ac:graphicFrameMkLst>
            <pc:docMk/>
            <pc:sldMk cId="2242815803" sldId="256"/>
            <ac:graphicFrameMk id="17" creationId="{FA93F83E-E37E-C4A5-0226-EB2BB670FA82}"/>
          </ac:graphicFrameMkLst>
        </pc:graphicFrameChg>
      </pc:sldChg>
      <pc:sldChg chg="modSp mod">
        <pc:chgData name="Prise, Ailsa" userId="9bbf1370-d812-4bbd-b801-bfa1bfcb50b6" providerId="ADAL" clId="{DDB7AEF8-D272-4789-A6CC-AEF47C0BD958}" dt="2022-12-08T15:23:56.696" v="839" actId="20577"/>
        <pc:sldMkLst>
          <pc:docMk/>
          <pc:sldMk cId="4086507697" sldId="257"/>
        </pc:sldMkLst>
        <pc:spChg chg="mod">
          <ac:chgData name="Prise, Ailsa" userId="9bbf1370-d812-4bbd-b801-bfa1bfcb50b6" providerId="ADAL" clId="{DDB7AEF8-D272-4789-A6CC-AEF47C0BD958}" dt="2022-12-08T09:20:29.748" v="250"/>
          <ac:spMkLst>
            <pc:docMk/>
            <pc:sldMk cId="4086507697" sldId="257"/>
            <ac:spMk id="2" creationId="{53D631F2-D99A-461F-ACC9-7CD6FFF29907}"/>
          </ac:spMkLst>
        </pc:spChg>
        <pc:spChg chg="mod">
          <ac:chgData name="Prise, Ailsa" userId="9bbf1370-d812-4bbd-b801-bfa1bfcb50b6" providerId="ADAL" clId="{DDB7AEF8-D272-4789-A6CC-AEF47C0BD958}" dt="2022-12-08T15:23:56.696" v="839" actId="20577"/>
          <ac:spMkLst>
            <pc:docMk/>
            <pc:sldMk cId="4086507697" sldId="257"/>
            <ac:spMk id="3" creationId="{8C9A7934-909B-40B4-9D75-2F0DF07623B3}"/>
          </ac:spMkLst>
        </pc:spChg>
      </pc:sldChg>
      <pc:sldChg chg="addSp modSp mod">
        <pc:chgData name="Prise, Ailsa" userId="9bbf1370-d812-4bbd-b801-bfa1bfcb50b6" providerId="ADAL" clId="{DDB7AEF8-D272-4789-A6CC-AEF47C0BD958}" dt="2022-12-08T09:44:02.583" v="272" actId="1076"/>
        <pc:sldMkLst>
          <pc:docMk/>
          <pc:sldMk cId="72212581" sldId="258"/>
        </pc:sldMkLst>
        <pc:spChg chg="mod">
          <ac:chgData name="Prise, Ailsa" userId="9bbf1370-d812-4bbd-b801-bfa1bfcb50b6" providerId="ADAL" clId="{DDB7AEF8-D272-4789-A6CC-AEF47C0BD958}" dt="2022-12-08T09:44:02.583" v="272" actId="1076"/>
          <ac:spMkLst>
            <pc:docMk/>
            <pc:sldMk cId="72212581" sldId="258"/>
            <ac:spMk id="2" creationId="{9D60BA00-3CEA-41D1-8A60-32D536897F9F}"/>
          </ac:spMkLst>
        </pc:spChg>
        <pc:spChg chg="mod">
          <ac:chgData name="Prise, Ailsa" userId="9bbf1370-d812-4bbd-b801-bfa1bfcb50b6" providerId="ADAL" clId="{DDB7AEF8-D272-4789-A6CC-AEF47C0BD958}" dt="2022-12-08T09:43:55.698" v="271" actId="113"/>
          <ac:spMkLst>
            <pc:docMk/>
            <pc:sldMk cId="72212581" sldId="258"/>
            <ac:spMk id="3" creationId="{10CA26D4-590C-48E5-8601-7676275D7BCA}"/>
          </ac:spMkLst>
        </pc:spChg>
        <pc:picChg chg="add mod modCrop">
          <ac:chgData name="Prise, Ailsa" userId="9bbf1370-d812-4bbd-b801-bfa1bfcb50b6" providerId="ADAL" clId="{DDB7AEF8-D272-4789-A6CC-AEF47C0BD958}" dt="2022-12-01T20:31:45.882" v="183" actId="1076"/>
          <ac:picMkLst>
            <pc:docMk/>
            <pc:sldMk cId="72212581" sldId="258"/>
            <ac:picMk id="5" creationId="{5ABD09E1-FCF8-4FE2-A5EB-4B9FFE4EA308}"/>
          </ac:picMkLst>
        </pc:picChg>
      </pc:sldChg>
      <pc:sldChg chg="modSp del mod ord">
        <pc:chgData name="Prise, Ailsa" userId="9bbf1370-d812-4bbd-b801-bfa1bfcb50b6" providerId="ADAL" clId="{DDB7AEF8-D272-4789-A6CC-AEF47C0BD958}" dt="2022-12-01T20:25:36.987" v="144" actId="47"/>
        <pc:sldMkLst>
          <pc:docMk/>
          <pc:sldMk cId="2754171041" sldId="259"/>
        </pc:sldMkLst>
        <pc:spChg chg="mod">
          <ac:chgData name="Prise, Ailsa" userId="9bbf1370-d812-4bbd-b801-bfa1bfcb50b6" providerId="ADAL" clId="{DDB7AEF8-D272-4789-A6CC-AEF47C0BD958}" dt="2022-12-01T20:23:46.471" v="97" actId="20577"/>
          <ac:spMkLst>
            <pc:docMk/>
            <pc:sldMk cId="2754171041" sldId="259"/>
            <ac:spMk id="2" creationId="{250F5816-58F8-443C-A20A-4670F5D94F68}"/>
          </ac:spMkLst>
        </pc:spChg>
        <pc:spChg chg="mod">
          <ac:chgData name="Prise, Ailsa" userId="9bbf1370-d812-4bbd-b801-bfa1bfcb50b6" providerId="ADAL" clId="{DDB7AEF8-D272-4789-A6CC-AEF47C0BD958}" dt="2022-12-01T20:25:27.981" v="143" actId="20577"/>
          <ac:spMkLst>
            <pc:docMk/>
            <pc:sldMk cId="2754171041" sldId="259"/>
            <ac:spMk id="3" creationId="{029E34A1-4EBA-48D4-AFAD-2AD1763F48A5}"/>
          </ac:spMkLst>
        </pc:spChg>
      </pc:sldChg>
      <pc:sldChg chg="addSp delSp modSp mod">
        <pc:chgData name="Prise, Ailsa" userId="9bbf1370-d812-4bbd-b801-bfa1bfcb50b6" providerId="ADAL" clId="{DDB7AEF8-D272-4789-A6CC-AEF47C0BD958}" dt="2022-12-08T10:10:36.047" v="333" actId="1076"/>
        <pc:sldMkLst>
          <pc:docMk/>
          <pc:sldMk cId="2004452669" sldId="260"/>
        </pc:sldMkLst>
        <pc:spChg chg="mod">
          <ac:chgData name="Prise, Ailsa" userId="9bbf1370-d812-4bbd-b801-bfa1bfcb50b6" providerId="ADAL" clId="{DDB7AEF8-D272-4789-A6CC-AEF47C0BD958}" dt="2022-12-08T09:20:29.748" v="250"/>
          <ac:spMkLst>
            <pc:docMk/>
            <pc:sldMk cId="2004452669" sldId="260"/>
            <ac:spMk id="2" creationId="{B5FF983D-E1B1-4485-8BB1-96BB1135DF27}"/>
          </ac:spMkLst>
        </pc:spChg>
        <pc:spChg chg="mod">
          <ac:chgData name="Prise, Ailsa" userId="9bbf1370-d812-4bbd-b801-bfa1bfcb50b6" providerId="ADAL" clId="{DDB7AEF8-D272-4789-A6CC-AEF47C0BD958}" dt="2022-12-08T09:48:02.315" v="284" actId="404"/>
          <ac:spMkLst>
            <pc:docMk/>
            <pc:sldMk cId="2004452669" sldId="260"/>
            <ac:spMk id="3" creationId="{5E848924-CDE4-461F-93D0-670F8DB7D123}"/>
          </ac:spMkLst>
        </pc:spChg>
        <pc:picChg chg="add mod modCrop">
          <ac:chgData name="Prise, Ailsa" userId="9bbf1370-d812-4bbd-b801-bfa1bfcb50b6" providerId="ADAL" clId="{DDB7AEF8-D272-4789-A6CC-AEF47C0BD958}" dt="2022-12-08T10:10:36.047" v="333" actId="1076"/>
          <ac:picMkLst>
            <pc:docMk/>
            <pc:sldMk cId="2004452669" sldId="260"/>
            <ac:picMk id="5" creationId="{2A91AE59-740C-4827-9912-82311DA871BA}"/>
          </ac:picMkLst>
        </pc:picChg>
        <pc:picChg chg="add del mod modCrop">
          <ac:chgData name="Prise, Ailsa" userId="9bbf1370-d812-4bbd-b801-bfa1bfcb50b6" providerId="ADAL" clId="{DDB7AEF8-D272-4789-A6CC-AEF47C0BD958}" dt="2022-12-08T10:10:31.654" v="332" actId="478"/>
          <ac:picMkLst>
            <pc:docMk/>
            <pc:sldMk cId="2004452669" sldId="260"/>
            <ac:picMk id="6" creationId="{DF6780E8-D600-49E2-AF6E-C6595217328C}"/>
          </ac:picMkLst>
        </pc:picChg>
      </pc:sldChg>
      <pc:sldChg chg="addSp delSp modSp new mod">
        <pc:chgData name="Prise, Ailsa" userId="9bbf1370-d812-4bbd-b801-bfa1bfcb50b6" providerId="ADAL" clId="{DDB7AEF8-D272-4789-A6CC-AEF47C0BD958}" dt="2022-12-08T10:17:37.548" v="347" actId="1076"/>
        <pc:sldMkLst>
          <pc:docMk/>
          <pc:sldMk cId="1791310293" sldId="261"/>
        </pc:sldMkLst>
        <pc:spChg chg="del mod">
          <ac:chgData name="Prise, Ailsa" userId="9bbf1370-d812-4bbd-b801-bfa1bfcb50b6" providerId="ADAL" clId="{DDB7AEF8-D272-4789-A6CC-AEF47C0BD958}" dt="2022-12-08T09:53:16.201" v="290" actId="478"/>
          <ac:spMkLst>
            <pc:docMk/>
            <pc:sldMk cId="1791310293" sldId="261"/>
            <ac:spMk id="2" creationId="{3A337145-9F78-49C0-A4F5-C2BC4AD43764}"/>
          </ac:spMkLst>
        </pc:spChg>
        <pc:spChg chg="mod">
          <ac:chgData name="Prise, Ailsa" userId="9bbf1370-d812-4bbd-b801-bfa1bfcb50b6" providerId="ADAL" clId="{DDB7AEF8-D272-4789-A6CC-AEF47C0BD958}" dt="2022-12-08T10:17:37.548" v="347" actId="1076"/>
          <ac:spMkLst>
            <pc:docMk/>
            <pc:sldMk cId="1791310293" sldId="261"/>
            <ac:spMk id="3" creationId="{3C10B47A-9D7F-457D-BD2F-3AE176047CAF}"/>
          </ac:spMkLst>
        </pc:spChg>
        <pc:picChg chg="add mod modCrop">
          <ac:chgData name="Prise, Ailsa" userId="9bbf1370-d812-4bbd-b801-bfa1bfcb50b6" providerId="ADAL" clId="{DDB7AEF8-D272-4789-A6CC-AEF47C0BD958}" dt="2022-12-08T10:17:34.310" v="346" actId="1076"/>
          <ac:picMkLst>
            <pc:docMk/>
            <pc:sldMk cId="1791310293" sldId="261"/>
            <ac:picMk id="5" creationId="{0E34E197-B027-4897-B5CE-4096EC1ACD75}"/>
          </ac:picMkLst>
        </pc:picChg>
      </pc:sldChg>
      <pc:sldChg chg="addSp delSp modSp new mod ord">
        <pc:chgData name="Prise, Ailsa" userId="9bbf1370-d812-4bbd-b801-bfa1bfcb50b6" providerId="ADAL" clId="{DDB7AEF8-D272-4789-A6CC-AEF47C0BD958}" dt="2022-12-08T09:43:29.130" v="268" actId="20577"/>
        <pc:sldMkLst>
          <pc:docMk/>
          <pc:sldMk cId="1865613554" sldId="262"/>
        </pc:sldMkLst>
        <pc:spChg chg="del">
          <ac:chgData name="Prise, Ailsa" userId="9bbf1370-d812-4bbd-b801-bfa1bfcb50b6" providerId="ADAL" clId="{DDB7AEF8-D272-4789-A6CC-AEF47C0BD958}" dt="2022-12-01T20:32:08.152" v="186" actId="478"/>
          <ac:spMkLst>
            <pc:docMk/>
            <pc:sldMk cId="1865613554" sldId="262"/>
            <ac:spMk id="2" creationId="{B4C16126-8FF9-40A5-877D-8E48BD3AFC57}"/>
          </ac:spMkLst>
        </pc:spChg>
        <pc:spChg chg="mod">
          <ac:chgData name="Prise, Ailsa" userId="9bbf1370-d812-4bbd-b801-bfa1bfcb50b6" providerId="ADAL" clId="{DDB7AEF8-D272-4789-A6CC-AEF47C0BD958}" dt="2022-12-08T09:43:29.130" v="268" actId="20577"/>
          <ac:spMkLst>
            <pc:docMk/>
            <pc:sldMk cId="1865613554" sldId="262"/>
            <ac:spMk id="3" creationId="{922C23F7-1CDE-4F9B-99CC-0401D7D5B53E}"/>
          </ac:spMkLst>
        </pc:spChg>
        <pc:picChg chg="add mod modCrop">
          <ac:chgData name="Prise, Ailsa" userId="9bbf1370-d812-4bbd-b801-bfa1bfcb50b6" providerId="ADAL" clId="{DDB7AEF8-D272-4789-A6CC-AEF47C0BD958}" dt="2022-12-08T09:43:09.500" v="258" actId="14100"/>
          <ac:picMkLst>
            <pc:docMk/>
            <pc:sldMk cId="1865613554" sldId="262"/>
            <ac:picMk id="5" creationId="{A8522B77-EB33-44EB-A558-B90F343C27D6}"/>
          </ac:picMkLst>
        </pc:picChg>
      </pc:sldChg>
      <pc:sldChg chg="modSp new mod">
        <pc:chgData name="Prise, Ailsa" userId="9bbf1370-d812-4bbd-b801-bfa1bfcb50b6" providerId="ADAL" clId="{DDB7AEF8-D272-4789-A6CC-AEF47C0BD958}" dt="2022-12-08T10:03:52.826" v="327" actId="20577"/>
        <pc:sldMkLst>
          <pc:docMk/>
          <pc:sldMk cId="2581714693" sldId="263"/>
        </pc:sldMkLst>
        <pc:spChg chg="mod">
          <ac:chgData name="Prise, Ailsa" userId="9bbf1370-d812-4bbd-b801-bfa1bfcb50b6" providerId="ADAL" clId="{DDB7AEF8-D272-4789-A6CC-AEF47C0BD958}" dt="2022-12-08T09:54:29.404" v="317" actId="20577"/>
          <ac:spMkLst>
            <pc:docMk/>
            <pc:sldMk cId="2581714693" sldId="263"/>
            <ac:spMk id="2" creationId="{623A3E68-0414-40D8-B4E0-8BD602F24F77}"/>
          </ac:spMkLst>
        </pc:spChg>
        <pc:spChg chg="mod">
          <ac:chgData name="Prise, Ailsa" userId="9bbf1370-d812-4bbd-b801-bfa1bfcb50b6" providerId="ADAL" clId="{DDB7AEF8-D272-4789-A6CC-AEF47C0BD958}" dt="2022-12-08T10:03:52.826" v="327" actId="20577"/>
          <ac:spMkLst>
            <pc:docMk/>
            <pc:sldMk cId="2581714693" sldId="263"/>
            <ac:spMk id="3" creationId="{EF569E80-C6DB-46C2-BF0C-D19654A84DE4}"/>
          </ac:spMkLst>
        </pc:spChg>
      </pc:sldChg>
      <pc:sldChg chg="addSp modSp new mod">
        <pc:chgData name="Prise, Ailsa" userId="9bbf1370-d812-4bbd-b801-bfa1bfcb50b6" providerId="ADAL" clId="{DDB7AEF8-D272-4789-A6CC-AEF47C0BD958}" dt="2022-12-08T10:22:10.287" v="356" actId="14100"/>
        <pc:sldMkLst>
          <pc:docMk/>
          <pc:sldMk cId="2668894529" sldId="264"/>
        </pc:sldMkLst>
        <pc:picChg chg="add mod modCrop">
          <ac:chgData name="Prise, Ailsa" userId="9bbf1370-d812-4bbd-b801-bfa1bfcb50b6" providerId="ADAL" clId="{DDB7AEF8-D272-4789-A6CC-AEF47C0BD958}" dt="2022-12-08T10:22:10.287" v="356" actId="14100"/>
          <ac:picMkLst>
            <pc:docMk/>
            <pc:sldMk cId="2668894529" sldId="264"/>
            <ac:picMk id="5" creationId="{5ECFCE2A-68D4-42DD-8316-9CDAAB2C1687}"/>
          </ac:picMkLst>
        </pc:picChg>
      </pc:sldChg>
      <pc:sldChg chg="addSp modSp new mod">
        <pc:chgData name="Prise, Ailsa" userId="9bbf1370-d812-4bbd-b801-bfa1bfcb50b6" providerId="ADAL" clId="{DDB7AEF8-D272-4789-A6CC-AEF47C0BD958}" dt="2022-12-08T10:22:55.857" v="364" actId="1076"/>
        <pc:sldMkLst>
          <pc:docMk/>
          <pc:sldMk cId="2622932349" sldId="265"/>
        </pc:sldMkLst>
        <pc:picChg chg="add mod modCrop">
          <ac:chgData name="Prise, Ailsa" userId="9bbf1370-d812-4bbd-b801-bfa1bfcb50b6" providerId="ADAL" clId="{DDB7AEF8-D272-4789-A6CC-AEF47C0BD958}" dt="2022-12-08T10:22:55.857" v="364" actId="1076"/>
          <ac:picMkLst>
            <pc:docMk/>
            <pc:sldMk cId="2622932349" sldId="265"/>
            <ac:picMk id="5" creationId="{1DB480AF-6A77-41F7-9267-E39B71F54BF6}"/>
          </ac:picMkLst>
        </pc:picChg>
      </pc:sldChg>
      <pc:sldChg chg="addSp modSp new mod">
        <pc:chgData name="Prise, Ailsa" userId="9bbf1370-d812-4bbd-b801-bfa1bfcb50b6" providerId="ADAL" clId="{DDB7AEF8-D272-4789-A6CC-AEF47C0BD958}" dt="2022-12-08T10:17:30.687" v="345" actId="1076"/>
        <pc:sldMkLst>
          <pc:docMk/>
          <pc:sldMk cId="3009416426" sldId="266"/>
        </pc:sldMkLst>
        <pc:picChg chg="add mod">
          <ac:chgData name="Prise, Ailsa" userId="9bbf1370-d812-4bbd-b801-bfa1bfcb50b6" providerId="ADAL" clId="{DDB7AEF8-D272-4789-A6CC-AEF47C0BD958}" dt="2022-12-08T10:17:30.687" v="345" actId="1076"/>
          <ac:picMkLst>
            <pc:docMk/>
            <pc:sldMk cId="3009416426" sldId="266"/>
            <ac:picMk id="4" creationId="{7B3D2F0C-553A-485B-A4A2-2A5EEA760DB2}"/>
          </ac:picMkLst>
        </pc:picChg>
        <pc:picChg chg="add mod modCrop">
          <ac:chgData name="Prise, Ailsa" userId="9bbf1370-d812-4bbd-b801-bfa1bfcb50b6" providerId="ADAL" clId="{DDB7AEF8-D272-4789-A6CC-AEF47C0BD958}" dt="2022-12-08T10:17:09.300" v="344" actId="1076"/>
          <ac:picMkLst>
            <pc:docMk/>
            <pc:sldMk cId="3009416426" sldId="266"/>
            <ac:picMk id="6" creationId="{F2162D2A-6FD6-45A1-BCDF-5A69D1004516}"/>
          </ac:picMkLst>
        </pc:picChg>
      </pc:sldChg>
      <pc:sldChg chg="addSp modSp new mod">
        <pc:chgData name="Prise, Ailsa" userId="9bbf1370-d812-4bbd-b801-bfa1bfcb50b6" providerId="ADAL" clId="{DDB7AEF8-D272-4789-A6CC-AEF47C0BD958}" dt="2022-12-08T10:35:53.757" v="411" actId="14100"/>
        <pc:sldMkLst>
          <pc:docMk/>
          <pc:sldMk cId="2574473466" sldId="267"/>
        </pc:sldMkLst>
        <pc:spChg chg="mod">
          <ac:chgData name="Prise, Ailsa" userId="9bbf1370-d812-4bbd-b801-bfa1bfcb50b6" providerId="ADAL" clId="{DDB7AEF8-D272-4789-A6CC-AEF47C0BD958}" dt="2022-12-08T10:23:26.024" v="383" actId="20577"/>
          <ac:spMkLst>
            <pc:docMk/>
            <pc:sldMk cId="2574473466" sldId="267"/>
            <ac:spMk id="2" creationId="{AD540B90-F5F9-441B-8A12-B2835719553E}"/>
          </ac:spMkLst>
        </pc:spChg>
        <pc:spChg chg="mod">
          <ac:chgData name="Prise, Ailsa" userId="9bbf1370-d812-4bbd-b801-bfa1bfcb50b6" providerId="ADAL" clId="{DDB7AEF8-D272-4789-A6CC-AEF47C0BD958}" dt="2022-12-08T10:35:19.283" v="404" actId="14100"/>
          <ac:spMkLst>
            <pc:docMk/>
            <pc:sldMk cId="2574473466" sldId="267"/>
            <ac:spMk id="3" creationId="{864DD736-A5FD-4E37-950C-129E1F042652}"/>
          </ac:spMkLst>
        </pc:spChg>
        <pc:picChg chg="add mod modCrop">
          <ac:chgData name="Prise, Ailsa" userId="9bbf1370-d812-4bbd-b801-bfa1bfcb50b6" providerId="ADAL" clId="{DDB7AEF8-D272-4789-A6CC-AEF47C0BD958}" dt="2022-12-08T10:35:15.660" v="403" actId="1076"/>
          <ac:picMkLst>
            <pc:docMk/>
            <pc:sldMk cId="2574473466" sldId="267"/>
            <ac:picMk id="5" creationId="{08C8388C-BE90-4E2A-9B57-692FEE1144DB}"/>
          </ac:picMkLst>
        </pc:picChg>
        <pc:picChg chg="add mod modCrop">
          <ac:chgData name="Prise, Ailsa" userId="9bbf1370-d812-4bbd-b801-bfa1bfcb50b6" providerId="ADAL" clId="{DDB7AEF8-D272-4789-A6CC-AEF47C0BD958}" dt="2022-12-08T10:35:53.757" v="411" actId="14100"/>
          <ac:picMkLst>
            <pc:docMk/>
            <pc:sldMk cId="2574473466" sldId="267"/>
            <ac:picMk id="7" creationId="{9005821A-85BC-4415-9CF8-0FF27F04B4A3}"/>
          </ac:picMkLst>
        </pc:picChg>
      </pc:sldChg>
      <pc:sldChg chg="addSp delSp modSp new mod">
        <pc:chgData name="Prise, Ailsa" userId="9bbf1370-d812-4bbd-b801-bfa1bfcb50b6" providerId="ADAL" clId="{DDB7AEF8-D272-4789-A6CC-AEF47C0BD958}" dt="2022-12-09T12:13:53.339" v="861" actId="1076"/>
        <pc:sldMkLst>
          <pc:docMk/>
          <pc:sldMk cId="887313025" sldId="268"/>
        </pc:sldMkLst>
        <pc:spChg chg="del">
          <ac:chgData name="Prise, Ailsa" userId="9bbf1370-d812-4bbd-b801-bfa1bfcb50b6" providerId="ADAL" clId="{DDB7AEF8-D272-4789-A6CC-AEF47C0BD958}" dt="2022-12-09T12:13:44.964" v="859" actId="478"/>
          <ac:spMkLst>
            <pc:docMk/>
            <pc:sldMk cId="887313025" sldId="268"/>
            <ac:spMk id="2" creationId="{C58FD771-A40E-46BB-9C74-6153E6EF1266}"/>
          </ac:spMkLst>
        </pc:spChg>
        <pc:spChg chg="add del mod">
          <ac:chgData name="Prise, Ailsa" userId="9bbf1370-d812-4bbd-b801-bfa1bfcb50b6" providerId="ADAL" clId="{DDB7AEF8-D272-4789-A6CC-AEF47C0BD958}" dt="2022-12-09T12:13:53.339" v="861" actId="1076"/>
          <ac:spMkLst>
            <pc:docMk/>
            <pc:sldMk cId="887313025" sldId="268"/>
            <ac:spMk id="3" creationId="{9A7022CF-2DFD-472C-8B60-F58614753407}"/>
          </ac:spMkLst>
        </pc:spChg>
        <pc:spChg chg="add del mod">
          <ac:chgData name="Prise, Ailsa" userId="9bbf1370-d812-4bbd-b801-bfa1bfcb50b6" providerId="ADAL" clId="{DDB7AEF8-D272-4789-A6CC-AEF47C0BD958}" dt="2022-12-09T12:13:38.025" v="858" actId="478"/>
          <ac:spMkLst>
            <pc:docMk/>
            <pc:sldMk cId="887313025" sldId="268"/>
            <ac:spMk id="6" creationId="{5EB83C15-535A-4308-B47D-46A686561570}"/>
          </ac:spMkLst>
        </pc:spChg>
        <pc:spChg chg="add del mod">
          <ac:chgData name="Prise, Ailsa" userId="9bbf1370-d812-4bbd-b801-bfa1bfcb50b6" providerId="ADAL" clId="{DDB7AEF8-D272-4789-A6CC-AEF47C0BD958}" dt="2022-12-08T17:10:36.340" v="843" actId="478"/>
          <ac:spMkLst>
            <pc:docMk/>
            <pc:sldMk cId="887313025" sldId="268"/>
            <ac:spMk id="8" creationId="{4867DAF2-BCF6-4F4E-8BDB-2CE6A9A416D2}"/>
          </ac:spMkLst>
        </pc:spChg>
        <pc:picChg chg="add del mod modCrop">
          <ac:chgData name="Prise, Ailsa" userId="9bbf1370-d812-4bbd-b801-bfa1bfcb50b6" providerId="ADAL" clId="{DDB7AEF8-D272-4789-A6CC-AEF47C0BD958}" dt="2022-12-09T12:12:56.315" v="850" actId="478"/>
          <ac:picMkLst>
            <pc:docMk/>
            <pc:sldMk cId="887313025" sldId="268"/>
            <ac:picMk id="5" creationId="{05AA4CDE-9F9E-4B27-B628-0F7C8B69D60E}"/>
          </ac:picMkLst>
        </pc:picChg>
        <pc:picChg chg="add mod modCrop">
          <ac:chgData name="Prise, Ailsa" userId="9bbf1370-d812-4bbd-b801-bfa1bfcb50b6" providerId="ADAL" clId="{DDB7AEF8-D272-4789-A6CC-AEF47C0BD958}" dt="2022-12-09T12:13:22.589" v="856" actId="1076"/>
          <ac:picMkLst>
            <pc:docMk/>
            <pc:sldMk cId="887313025" sldId="268"/>
            <ac:picMk id="7" creationId="{2F33751A-08FD-4B22-9477-197625D95AC9}"/>
          </ac:picMkLst>
        </pc:picChg>
        <pc:picChg chg="add mod modCrop">
          <ac:chgData name="Prise, Ailsa" userId="9bbf1370-d812-4bbd-b801-bfa1bfcb50b6" providerId="ADAL" clId="{DDB7AEF8-D272-4789-A6CC-AEF47C0BD958}" dt="2022-12-09T12:13:49.875" v="860" actId="14100"/>
          <ac:picMkLst>
            <pc:docMk/>
            <pc:sldMk cId="887313025" sldId="268"/>
            <ac:picMk id="10" creationId="{4C81C983-5415-495D-AE2F-B28B00146367}"/>
          </ac:picMkLst>
        </pc:picChg>
      </pc:sldChg>
      <pc:sldChg chg="modSp new mod">
        <pc:chgData name="Prise, Ailsa" userId="9bbf1370-d812-4bbd-b801-bfa1bfcb50b6" providerId="ADAL" clId="{DDB7AEF8-D272-4789-A6CC-AEF47C0BD958}" dt="2022-12-08T13:26:36.397" v="501" actId="27636"/>
        <pc:sldMkLst>
          <pc:docMk/>
          <pc:sldMk cId="1466079239" sldId="269"/>
        </pc:sldMkLst>
        <pc:spChg chg="mod">
          <ac:chgData name="Prise, Ailsa" userId="9bbf1370-d812-4bbd-b801-bfa1bfcb50b6" providerId="ADAL" clId="{DDB7AEF8-D272-4789-A6CC-AEF47C0BD958}" dt="2022-12-08T13:26:04.850" v="476" actId="20577"/>
          <ac:spMkLst>
            <pc:docMk/>
            <pc:sldMk cId="1466079239" sldId="269"/>
            <ac:spMk id="2" creationId="{2E3E298C-260B-42FC-8C87-73ECC054AAD3}"/>
          </ac:spMkLst>
        </pc:spChg>
        <pc:spChg chg="mod">
          <ac:chgData name="Prise, Ailsa" userId="9bbf1370-d812-4bbd-b801-bfa1bfcb50b6" providerId="ADAL" clId="{DDB7AEF8-D272-4789-A6CC-AEF47C0BD958}" dt="2022-12-08T13:26:36.397" v="501" actId="27636"/>
          <ac:spMkLst>
            <pc:docMk/>
            <pc:sldMk cId="1466079239" sldId="269"/>
            <ac:spMk id="3" creationId="{7E31C4DD-22F6-4EB1-B85A-E30DB9124B29}"/>
          </ac:spMkLst>
        </pc:spChg>
      </pc:sldChg>
      <pc:sldChg chg="modSp new mod">
        <pc:chgData name="Prise, Ailsa" userId="9bbf1370-d812-4bbd-b801-bfa1bfcb50b6" providerId="ADAL" clId="{DDB7AEF8-D272-4789-A6CC-AEF47C0BD958}" dt="2022-12-08T14:59:30.100" v="662" actId="20577"/>
        <pc:sldMkLst>
          <pc:docMk/>
          <pc:sldMk cId="1954704722" sldId="270"/>
        </pc:sldMkLst>
        <pc:spChg chg="mod">
          <ac:chgData name="Prise, Ailsa" userId="9bbf1370-d812-4bbd-b801-bfa1bfcb50b6" providerId="ADAL" clId="{DDB7AEF8-D272-4789-A6CC-AEF47C0BD958}" dt="2022-12-08T13:28:57.856" v="513" actId="20577"/>
          <ac:spMkLst>
            <pc:docMk/>
            <pc:sldMk cId="1954704722" sldId="270"/>
            <ac:spMk id="2" creationId="{313E6DED-974E-4313-AB6D-01D6969EFA2E}"/>
          </ac:spMkLst>
        </pc:spChg>
        <pc:spChg chg="mod">
          <ac:chgData name="Prise, Ailsa" userId="9bbf1370-d812-4bbd-b801-bfa1bfcb50b6" providerId="ADAL" clId="{DDB7AEF8-D272-4789-A6CC-AEF47C0BD958}" dt="2022-12-08T14:59:30.100" v="662" actId="20577"/>
          <ac:spMkLst>
            <pc:docMk/>
            <pc:sldMk cId="1954704722" sldId="270"/>
            <ac:spMk id="3" creationId="{A36EBB39-3E19-4A53-98A8-D63E04646334}"/>
          </ac:spMkLst>
        </pc:spChg>
      </pc:sldChg>
      <pc:sldChg chg="modSp new mod">
        <pc:chgData name="Prise, Ailsa" userId="9bbf1370-d812-4bbd-b801-bfa1bfcb50b6" providerId="ADAL" clId="{DDB7AEF8-D272-4789-A6CC-AEF47C0BD958}" dt="2022-12-08T17:10:31.362" v="842" actId="27636"/>
        <pc:sldMkLst>
          <pc:docMk/>
          <pc:sldMk cId="4070825234" sldId="271"/>
        </pc:sldMkLst>
        <pc:spChg chg="mod">
          <ac:chgData name="Prise, Ailsa" userId="9bbf1370-d812-4bbd-b801-bfa1bfcb50b6" providerId="ADAL" clId="{DDB7AEF8-D272-4789-A6CC-AEF47C0BD958}" dt="2022-12-08T17:10:31.362" v="842" actId="27636"/>
          <ac:spMkLst>
            <pc:docMk/>
            <pc:sldMk cId="4070825234" sldId="271"/>
            <ac:spMk id="3" creationId="{5A6C7955-097E-403D-9BAC-9D344E4FF0B7}"/>
          </ac:spMkLst>
        </pc:spChg>
      </pc:sldChg>
      <pc:sldChg chg="addSp modSp new mod">
        <pc:chgData name="Prise, Ailsa" userId="9bbf1370-d812-4bbd-b801-bfa1bfcb50b6" providerId="ADAL" clId="{DDB7AEF8-D272-4789-A6CC-AEF47C0BD958}" dt="2022-12-09T13:56:00.437" v="902" actId="1076"/>
        <pc:sldMkLst>
          <pc:docMk/>
          <pc:sldMk cId="3030364719" sldId="272"/>
        </pc:sldMkLst>
        <pc:spChg chg="mod">
          <ac:chgData name="Prise, Ailsa" userId="9bbf1370-d812-4bbd-b801-bfa1bfcb50b6" providerId="ADAL" clId="{DDB7AEF8-D272-4789-A6CC-AEF47C0BD958}" dt="2022-12-09T13:52:13.705" v="895" actId="20577"/>
          <ac:spMkLst>
            <pc:docMk/>
            <pc:sldMk cId="3030364719" sldId="272"/>
            <ac:spMk id="2" creationId="{207BB1ED-FA4A-4D3C-8271-159BC00674A4}"/>
          </ac:spMkLst>
        </pc:spChg>
        <pc:picChg chg="add mod modCrop">
          <ac:chgData name="Prise, Ailsa" userId="9bbf1370-d812-4bbd-b801-bfa1bfcb50b6" providerId="ADAL" clId="{DDB7AEF8-D272-4789-A6CC-AEF47C0BD958}" dt="2022-12-09T13:56:00.437" v="902" actId="1076"/>
          <ac:picMkLst>
            <pc:docMk/>
            <pc:sldMk cId="3030364719" sldId="272"/>
            <ac:picMk id="5" creationId="{AA7F75EA-914E-4A80-BDF3-C5A51B681ACB}"/>
          </ac:picMkLst>
        </pc:picChg>
      </pc:sldChg>
      <pc:sldChg chg="addSp modSp new mod">
        <pc:chgData name="Prise, Ailsa" userId="9bbf1370-d812-4bbd-b801-bfa1bfcb50b6" providerId="ADAL" clId="{DDB7AEF8-D272-4789-A6CC-AEF47C0BD958}" dt="2022-12-09T15:17:09.230" v="918" actId="14100"/>
        <pc:sldMkLst>
          <pc:docMk/>
          <pc:sldMk cId="3432681259" sldId="273"/>
        </pc:sldMkLst>
        <pc:picChg chg="add mod modCrop">
          <ac:chgData name="Prise, Ailsa" userId="9bbf1370-d812-4bbd-b801-bfa1bfcb50b6" providerId="ADAL" clId="{DDB7AEF8-D272-4789-A6CC-AEF47C0BD958}" dt="2022-12-09T15:12:46.401" v="910" actId="1076"/>
          <ac:picMkLst>
            <pc:docMk/>
            <pc:sldMk cId="3432681259" sldId="273"/>
            <ac:picMk id="5" creationId="{1642429C-73B6-4898-800C-D9D0ACA5FEB0}"/>
          </ac:picMkLst>
        </pc:picChg>
        <pc:picChg chg="add mod modCrop">
          <ac:chgData name="Prise, Ailsa" userId="9bbf1370-d812-4bbd-b801-bfa1bfcb50b6" providerId="ADAL" clId="{DDB7AEF8-D272-4789-A6CC-AEF47C0BD958}" dt="2022-12-09T15:17:09.230" v="918" actId="14100"/>
          <ac:picMkLst>
            <pc:docMk/>
            <pc:sldMk cId="3432681259" sldId="273"/>
            <ac:picMk id="7" creationId="{AC7AC514-755D-42CB-A3AA-0713ED13C0C5}"/>
          </ac:picMkLst>
        </pc:picChg>
      </pc:sldChg>
      <pc:sldChg chg="addSp modSp new mod">
        <pc:chgData name="Prise, Ailsa" userId="9bbf1370-d812-4bbd-b801-bfa1bfcb50b6" providerId="ADAL" clId="{DDB7AEF8-D272-4789-A6CC-AEF47C0BD958}" dt="2022-12-09T15:20:08.599" v="927" actId="14100"/>
        <pc:sldMkLst>
          <pc:docMk/>
          <pc:sldMk cId="4081569567" sldId="274"/>
        </pc:sldMkLst>
        <pc:picChg chg="add mod modCrop">
          <ac:chgData name="Prise, Ailsa" userId="9bbf1370-d812-4bbd-b801-bfa1bfcb50b6" providerId="ADAL" clId="{DDB7AEF8-D272-4789-A6CC-AEF47C0BD958}" dt="2022-12-09T15:20:08.599" v="927" actId="14100"/>
          <ac:picMkLst>
            <pc:docMk/>
            <pc:sldMk cId="4081569567" sldId="274"/>
            <ac:picMk id="5" creationId="{AD7593F1-7677-4DF4-B06A-CDE09D75E3F2}"/>
          </ac:picMkLst>
        </pc:picChg>
      </pc:sldChg>
      <pc:sldChg chg="addSp modSp new mod">
        <pc:chgData name="Prise, Ailsa" userId="9bbf1370-d812-4bbd-b801-bfa1bfcb50b6" providerId="ADAL" clId="{DDB7AEF8-D272-4789-A6CC-AEF47C0BD958}" dt="2022-12-09T15:21:58.405" v="939" actId="1076"/>
        <pc:sldMkLst>
          <pc:docMk/>
          <pc:sldMk cId="676277918" sldId="275"/>
        </pc:sldMkLst>
        <pc:picChg chg="add mod modCrop">
          <ac:chgData name="Prise, Ailsa" userId="9bbf1370-d812-4bbd-b801-bfa1bfcb50b6" providerId="ADAL" clId="{DDB7AEF8-D272-4789-A6CC-AEF47C0BD958}" dt="2022-12-09T15:21:58.405" v="939" actId="1076"/>
          <ac:picMkLst>
            <pc:docMk/>
            <pc:sldMk cId="676277918" sldId="275"/>
            <ac:picMk id="5" creationId="{0C088E7C-CA97-4778-86ED-122CD255CB90}"/>
          </ac:picMkLst>
        </pc:picChg>
      </pc:sldChg>
    </pc:docChg>
  </pc:docChgLst>
</pc:chgInfo>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Cover Slid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D5BD3F4-D768-43C8-BBC2-CF998C2D52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183535" cy="6857999"/>
          </a:xfrm>
          <a:prstGeom prst="rect">
            <a:avLst/>
          </a:prstGeom>
        </p:spPr>
      </p:pic>
      <p:sp>
        <p:nvSpPr>
          <p:cNvPr id="2" name="Title 1">
            <a:extLst>
              <a:ext uri="{FF2B5EF4-FFF2-40B4-BE49-F238E27FC236}">
                <a16:creationId xmlns:a16="http://schemas.microsoft.com/office/drawing/2014/main" id="{FEF3EE83-9BB9-481D-8395-69C4DB5CDE1E}"/>
              </a:ext>
            </a:extLst>
          </p:cNvPr>
          <p:cNvSpPr>
            <a:spLocks noGrp="1"/>
          </p:cNvSpPr>
          <p:nvPr>
            <p:ph type="ctrTitle" hasCustomPrompt="1"/>
          </p:nvPr>
        </p:nvSpPr>
        <p:spPr>
          <a:xfrm>
            <a:off x="930374" y="2549668"/>
            <a:ext cx="9144000" cy="563231"/>
          </a:xfrm>
        </p:spPr>
        <p:txBody>
          <a:bodyPr anchor="t" anchorCtr="0">
            <a:spAutoFit/>
          </a:bodyPr>
          <a:lstStyle>
            <a:lvl1pPr algn="l">
              <a:defRPr sz="3400" b="1">
                <a:latin typeface="Arial" panose="020B0604020202020204" pitchFamily="34" charset="0"/>
                <a:cs typeface="Arial" panose="020B0604020202020204" pitchFamily="34" charset="0"/>
              </a:defRPr>
            </a:lvl1pPr>
          </a:lstStyle>
          <a:p>
            <a:r>
              <a:rPr lang="en-US" dirty="0"/>
              <a:t>Click to edit Presentation Heading style</a:t>
            </a:r>
            <a:endParaRPr lang="en-GB" dirty="0"/>
          </a:p>
        </p:txBody>
      </p:sp>
      <p:sp>
        <p:nvSpPr>
          <p:cNvPr id="3" name="Subtitle 2">
            <a:extLst>
              <a:ext uri="{FF2B5EF4-FFF2-40B4-BE49-F238E27FC236}">
                <a16:creationId xmlns:a16="http://schemas.microsoft.com/office/drawing/2014/main" id="{786283A4-33DB-4552-9007-D12033D1E1CF}"/>
              </a:ext>
            </a:extLst>
          </p:cNvPr>
          <p:cNvSpPr>
            <a:spLocks noGrp="1"/>
          </p:cNvSpPr>
          <p:nvPr>
            <p:ph type="subTitle" idx="1" hasCustomPrompt="1"/>
          </p:nvPr>
        </p:nvSpPr>
        <p:spPr>
          <a:xfrm>
            <a:off x="930374" y="4156220"/>
            <a:ext cx="9144000" cy="369332"/>
          </a:xfrm>
        </p:spPr>
        <p:txBody>
          <a:bodyPr>
            <a:spAutoFit/>
          </a:bodyPr>
          <a:lstStyle>
            <a:lvl1pPr marL="0" indent="0" algn="l">
              <a:buNone/>
              <a:defRPr sz="2000" b="1"/>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Presented by/Sub-heading style</a:t>
            </a:r>
            <a:endParaRPr lang="en-GB" dirty="0"/>
          </a:p>
        </p:txBody>
      </p:sp>
      <p:sp>
        <p:nvSpPr>
          <p:cNvPr id="11" name="Text Placeholder 10">
            <a:extLst>
              <a:ext uri="{FF2B5EF4-FFF2-40B4-BE49-F238E27FC236}">
                <a16:creationId xmlns:a16="http://schemas.microsoft.com/office/drawing/2014/main" id="{7AFDDB99-4A42-4713-B148-1FC5187A0930}"/>
              </a:ext>
            </a:extLst>
          </p:cNvPr>
          <p:cNvSpPr>
            <a:spLocks noGrp="1"/>
          </p:cNvSpPr>
          <p:nvPr>
            <p:ph type="body" sz="quarter" idx="13" hasCustomPrompt="1"/>
          </p:nvPr>
        </p:nvSpPr>
        <p:spPr>
          <a:xfrm>
            <a:off x="930275" y="5671367"/>
            <a:ext cx="4057650" cy="286232"/>
          </a:xfrm>
        </p:spPr>
        <p:txBody>
          <a:bodyPr anchor="b" anchorCtr="0">
            <a:sp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400" b="0">
                <a:latin typeface="Arial" panose="020B0604020202020204" pitchFamily="34" charset="0"/>
                <a:cs typeface="Arial" panose="020B0604020202020204"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dirty="0"/>
              <a:t>Published DD Month YYYY</a:t>
            </a:r>
          </a:p>
        </p:txBody>
      </p:sp>
    </p:spTree>
    <p:extLst>
      <p:ext uri="{BB962C8B-B14F-4D97-AF65-F5344CB8AC3E}">
        <p14:creationId xmlns:p14="http://schemas.microsoft.com/office/powerpoint/2010/main" val="25752729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3CCBF63-BE77-47F7-BC2C-2060A83C7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3537" cy="6857999"/>
          </a:xfrm>
          <a:prstGeom prst="rect">
            <a:avLst/>
          </a:prstGeom>
        </p:spPr>
      </p:pic>
      <p:sp>
        <p:nvSpPr>
          <p:cNvPr id="2" name="Title 1">
            <a:extLst>
              <a:ext uri="{FF2B5EF4-FFF2-40B4-BE49-F238E27FC236}">
                <a16:creationId xmlns:a16="http://schemas.microsoft.com/office/drawing/2014/main" id="{9BD00B1E-7CC5-4A29-9FDA-CA9B202B5FC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CEA8D207-F256-473F-8ACD-7992ADD8222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849864E7-4D70-4211-A41C-CD2456D5D5C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B64C231D-00C0-4BA4-8EC1-A2C808CE32DC}"/>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F9A8E4A4-9320-483B-B798-ADCC1CC29F5B}"/>
              </a:ext>
            </a:extLst>
          </p:cNvPr>
          <p:cNvSpPr>
            <a:spLocks noGrp="1"/>
          </p:cNvSpPr>
          <p:nvPr>
            <p:ph type="sldNum" sz="quarter" idx="12"/>
          </p:nvPr>
        </p:nvSpPr>
        <p:spPr/>
        <p:txBody>
          <a:bodyPr/>
          <a:lstStyle/>
          <a:p>
            <a:fld id="{8146AEE0-7D78-4BF5-9A7A-DB5CE8BFA4C6}" type="slidenum">
              <a:rPr lang="en-GB" smtClean="0"/>
              <a:t>‹#›</a:t>
            </a:fld>
            <a:endParaRPr lang="en-GB"/>
          </a:p>
        </p:txBody>
      </p:sp>
    </p:spTree>
    <p:extLst>
      <p:ext uri="{BB962C8B-B14F-4D97-AF65-F5344CB8AC3E}">
        <p14:creationId xmlns:p14="http://schemas.microsoft.com/office/powerpoint/2010/main" val="9648035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3104CED-FCA3-43E9-B6F2-789E2D8FB3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3537" cy="6857999"/>
          </a:xfrm>
          <a:prstGeom prst="rect">
            <a:avLst/>
          </a:prstGeom>
        </p:spPr>
      </p:pic>
      <p:sp>
        <p:nvSpPr>
          <p:cNvPr id="2" name="Title 1">
            <a:extLst>
              <a:ext uri="{FF2B5EF4-FFF2-40B4-BE49-F238E27FC236}">
                <a16:creationId xmlns:a16="http://schemas.microsoft.com/office/drawing/2014/main" id="{2B846B65-0149-4100-B804-D2C789D96D4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3246C89B-BCF7-4515-83E9-A3C71E9652A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GB"/>
          </a:p>
        </p:txBody>
      </p:sp>
      <p:sp>
        <p:nvSpPr>
          <p:cNvPr id="4" name="Text Placeholder 3">
            <a:extLst>
              <a:ext uri="{FF2B5EF4-FFF2-40B4-BE49-F238E27FC236}">
                <a16:creationId xmlns:a16="http://schemas.microsoft.com/office/drawing/2014/main" id="{D143B3E4-DD4B-4F60-B675-7EE726FC7D0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605A4386-6EBC-49F7-B127-B0EBBFF212D8}"/>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0302BCA2-9676-4B81-BB26-14FE059270C7}"/>
              </a:ext>
            </a:extLst>
          </p:cNvPr>
          <p:cNvSpPr>
            <a:spLocks noGrp="1"/>
          </p:cNvSpPr>
          <p:nvPr>
            <p:ph type="sldNum" sz="quarter" idx="12"/>
          </p:nvPr>
        </p:nvSpPr>
        <p:spPr/>
        <p:txBody>
          <a:bodyPr/>
          <a:lstStyle/>
          <a:p>
            <a:fld id="{8146AEE0-7D78-4BF5-9A7A-DB5CE8BFA4C6}" type="slidenum">
              <a:rPr lang="en-GB" smtClean="0"/>
              <a:t>‹#›</a:t>
            </a:fld>
            <a:endParaRPr lang="en-GB"/>
          </a:p>
        </p:txBody>
      </p:sp>
    </p:spTree>
    <p:extLst>
      <p:ext uri="{BB962C8B-B14F-4D97-AF65-F5344CB8AC3E}">
        <p14:creationId xmlns:p14="http://schemas.microsoft.com/office/powerpoint/2010/main" val="5024122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8C2908A-0CFB-4A42-876D-A00D9532EE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3537" cy="6857999"/>
          </a:xfrm>
          <a:prstGeom prst="rect">
            <a:avLst/>
          </a:prstGeom>
        </p:spPr>
      </p:pic>
      <p:sp>
        <p:nvSpPr>
          <p:cNvPr id="2" name="Title 1">
            <a:extLst>
              <a:ext uri="{FF2B5EF4-FFF2-40B4-BE49-F238E27FC236}">
                <a16:creationId xmlns:a16="http://schemas.microsoft.com/office/drawing/2014/main" id="{75CF6847-70BD-4D90-B4D7-F865C7C9D91A}"/>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39C9E28C-4E16-4B39-B317-EACADEF6074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Footer Placeholder 4">
            <a:extLst>
              <a:ext uri="{FF2B5EF4-FFF2-40B4-BE49-F238E27FC236}">
                <a16:creationId xmlns:a16="http://schemas.microsoft.com/office/drawing/2014/main" id="{AC158A1F-8F81-4146-95DA-CEF409E4CE1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8FB3909-B62E-4B51-9259-87A8A02A1010}"/>
              </a:ext>
            </a:extLst>
          </p:cNvPr>
          <p:cNvSpPr>
            <a:spLocks noGrp="1"/>
          </p:cNvSpPr>
          <p:nvPr>
            <p:ph type="sldNum" sz="quarter" idx="12"/>
          </p:nvPr>
        </p:nvSpPr>
        <p:spPr/>
        <p:txBody>
          <a:bodyPr/>
          <a:lstStyle/>
          <a:p>
            <a:fld id="{8146AEE0-7D78-4BF5-9A7A-DB5CE8BFA4C6}" type="slidenum">
              <a:rPr lang="en-GB" smtClean="0"/>
              <a:t>‹#›</a:t>
            </a:fld>
            <a:endParaRPr lang="en-GB"/>
          </a:p>
        </p:txBody>
      </p:sp>
    </p:spTree>
    <p:extLst>
      <p:ext uri="{BB962C8B-B14F-4D97-AF65-F5344CB8AC3E}">
        <p14:creationId xmlns:p14="http://schemas.microsoft.com/office/powerpoint/2010/main" val="226451074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42DCAB3-0E0A-4629-AB94-975F98601F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3537" cy="6857999"/>
          </a:xfrm>
          <a:prstGeom prst="rect">
            <a:avLst/>
          </a:prstGeom>
        </p:spPr>
      </p:pic>
      <p:sp>
        <p:nvSpPr>
          <p:cNvPr id="2" name="Vertical Title 1">
            <a:extLst>
              <a:ext uri="{FF2B5EF4-FFF2-40B4-BE49-F238E27FC236}">
                <a16:creationId xmlns:a16="http://schemas.microsoft.com/office/drawing/2014/main" id="{C3E0E009-FA67-4DB0-9941-4B016B54046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AC6841E8-6B80-423A-957E-5BF42338425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Footer Placeholder 4">
            <a:extLst>
              <a:ext uri="{FF2B5EF4-FFF2-40B4-BE49-F238E27FC236}">
                <a16:creationId xmlns:a16="http://schemas.microsoft.com/office/drawing/2014/main" id="{40EBF63B-FEF9-4C03-9300-380CF7AC077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613D3F4-F8DF-4316-93E5-D3A857F77CFE}"/>
              </a:ext>
            </a:extLst>
          </p:cNvPr>
          <p:cNvSpPr>
            <a:spLocks noGrp="1"/>
          </p:cNvSpPr>
          <p:nvPr>
            <p:ph type="sldNum" sz="quarter" idx="12"/>
          </p:nvPr>
        </p:nvSpPr>
        <p:spPr/>
        <p:txBody>
          <a:bodyPr/>
          <a:lstStyle/>
          <a:p>
            <a:fld id="{8146AEE0-7D78-4BF5-9A7A-DB5CE8BFA4C6}" type="slidenum">
              <a:rPr lang="en-GB" smtClean="0"/>
              <a:t>‹#›</a:t>
            </a:fld>
            <a:endParaRPr lang="en-GB"/>
          </a:p>
        </p:txBody>
      </p:sp>
    </p:spTree>
    <p:extLst>
      <p:ext uri="{BB962C8B-B14F-4D97-AF65-F5344CB8AC3E}">
        <p14:creationId xmlns:p14="http://schemas.microsoft.com/office/powerpoint/2010/main" val="207466471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7D1DCB-8595-466D-91F9-A3A35B4C0BDA}"/>
              </a:ext>
            </a:extLst>
          </p:cNvPr>
          <p:cNvSpPr>
            <a:spLocks noGrp="1"/>
          </p:cNvSpPr>
          <p:nvPr>
            <p:ph type="title"/>
          </p:nvPr>
        </p:nvSpPr>
        <p:spPr/>
        <p:txBody>
          <a:bodyPr/>
          <a:lstStyle/>
          <a:p>
            <a:r>
              <a:rPr lang="en-US"/>
              <a:t>Click to edit Master title style</a:t>
            </a:r>
            <a:endParaRPr lang="en-GB"/>
          </a:p>
        </p:txBody>
      </p:sp>
      <p:sp>
        <p:nvSpPr>
          <p:cNvPr id="3" name="Footer Placeholder 2">
            <a:extLst>
              <a:ext uri="{FF2B5EF4-FFF2-40B4-BE49-F238E27FC236}">
                <a16:creationId xmlns:a16="http://schemas.microsoft.com/office/drawing/2014/main" id="{D6172557-3AB6-4C0C-B165-4709B366FBCA}"/>
              </a:ext>
            </a:extLst>
          </p:cNvPr>
          <p:cNvSpPr>
            <a:spLocks noGrp="1"/>
          </p:cNvSpPr>
          <p:nvPr>
            <p:ph type="ftr" sz="quarter" idx="10"/>
          </p:nvPr>
        </p:nvSpPr>
        <p:spPr/>
        <p:txBody>
          <a:bodyPr/>
          <a:lstStyle/>
          <a:p>
            <a:endParaRPr lang="en-GB"/>
          </a:p>
        </p:txBody>
      </p:sp>
      <p:sp>
        <p:nvSpPr>
          <p:cNvPr id="4" name="Slide Number Placeholder 3">
            <a:extLst>
              <a:ext uri="{FF2B5EF4-FFF2-40B4-BE49-F238E27FC236}">
                <a16:creationId xmlns:a16="http://schemas.microsoft.com/office/drawing/2014/main" id="{E8328C0B-08E4-4375-BF6C-4AD2EA212295}"/>
              </a:ext>
            </a:extLst>
          </p:cNvPr>
          <p:cNvSpPr>
            <a:spLocks noGrp="1"/>
          </p:cNvSpPr>
          <p:nvPr>
            <p:ph type="sldNum" sz="quarter" idx="11"/>
          </p:nvPr>
        </p:nvSpPr>
        <p:spPr/>
        <p:txBody>
          <a:bodyPr/>
          <a:lstStyle/>
          <a:p>
            <a:fld id="{8146AEE0-7D78-4BF5-9A7A-DB5CE8BFA4C6}" type="slidenum">
              <a:rPr lang="en-GB" smtClean="0"/>
              <a:t>‹#›</a:t>
            </a:fld>
            <a:endParaRPr lang="en-GB"/>
          </a:p>
        </p:txBody>
      </p:sp>
    </p:spTree>
    <p:extLst>
      <p:ext uri="{BB962C8B-B14F-4D97-AF65-F5344CB8AC3E}">
        <p14:creationId xmlns:p14="http://schemas.microsoft.com/office/powerpoint/2010/main" val="67385376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1_Title page">
    <p:bg>
      <p:bgPr>
        <a:solidFill>
          <a:srgbClr val="FFFBEB"/>
        </a:solidFill>
        <a:effectLst/>
      </p:bgPr>
    </p:bg>
    <p:spTree>
      <p:nvGrpSpPr>
        <p:cNvPr id="1" name=""/>
        <p:cNvGrpSpPr/>
        <p:nvPr/>
      </p:nvGrpSpPr>
      <p:grpSpPr>
        <a:xfrm>
          <a:off x="0" y="0"/>
          <a:ext cx="0" cy="0"/>
          <a:chOff x="0" y="0"/>
          <a:chExt cx="0" cy="0"/>
        </a:xfrm>
      </p:grpSpPr>
      <p:sp>
        <p:nvSpPr>
          <p:cNvPr id="2" name="Rectangle: Diagonal Corners Rounded 4">
            <a:extLst>
              <a:ext uri="{FF2B5EF4-FFF2-40B4-BE49-F238E27FC236}">
                <a16:creationId xmlns:a16="http://schemas.microsoft.com/office/drawing/2014/main" id="{6B6993FF-005E-4D25-A3C3-E79278D0D407}"/>
              </a:ext>
            </a:extLst>
          </p:cNvPr>
          <p:cNvSpPr/>
          <p:nvPr/>
        </p:nvSpPr>
        <p:spPr>
          <a:xfrm flipV="1">
            <a:off x="522515" y="2004602"/>
            <a:ext cx="11005453" cy="4240923"/>
          </a:xfrm>
          <a:custGeom>
            <a:avLst>
              <a:gd name="f9" fmla="val 16667"/>
              <a:gd name="f10" fmla="val 0"/>
            </a:avLst>
            <a:gdLst>
              <a:gd name="f2" fmla="val 10800000"/>
              <a:gd name="f3" fmla="val 5400000"/>
              <a:gd name="f4" fmla="val 16200000"/>
              <a:gd name="f5" fmla="val w"/>
              <a:gd name="f6" fmla="val h"/>
              <a:gd name="f7" fmla="val ss"/>
              <a:gd name="f8" fmla="val 0"/>
              <a:gd name="f9" fmla="val 16667"/>
              <a:gd name="f10" fmla="val 0"/>
              <a:gd name="f11" fmla="abs f5"/>
              <a:gd name="f12" fmla="abs f6"/>
              <a:gd name="f13" fmla="abs f7"/>
              <a:gd name="f14" fmla="val f8"/>
              <a:gd name="f15" fmla="val f9"/>
              <a:gd name="f16" fmla="val f10"/>
              <a:gd name="f17" fmla="?: f11 f5 1"/>
              <a:gd name="f18" fmla="?: f12 f6 1"/>
              <a:gd name="f19" fmla="?: f13 f7 1"/>
              <a:gd name="f20" fmla="*/ f17 1 21600"/>
              <a:gd name="f21" fmla="*/ f18 1 21600"/>
              <a:gd name="f22" fmla="*/ 21600 f17 1"/>
              <a:gd name="f23" fmla="*/ 21600 f18 1"/>
              <a:gd name="f24" fmla="min f21 f20"/>
              <a:gd name="f25" fmla="*/ f22 1 f19"/>
              <a:gd name="f26" fmla="*/ f23 1 f19"/>
              <a:gd name="f27" fmla="val f25"/>
              <a:gd name="f28" fmla="val f26"/>
              <a:gd name="f29" fmla="*/ f14 f24 1"/>
              <a:gd name="f30" fmla="+- f28 0 f14"/>
              <a:gd name="f31" fmla="+- f27 0 f14"/>
              <a:gd name="f32" fmla="*/ f27 f24 1"/>
              <a:gd name="f33" fmla="*/ f28 f24 1"/>
              <a:gd name="f34" fmla="min f31 f30"/>
              <a:gd name="f35" fmla="*/ f34 f15 1"/>
              <a:gd name="f36" fmla="*/ f34 f16 1"/>
              <a:gd name="f37" fmla="*/ f35 1 100000"/>
              <a:gd name="f38" fmla="*/ f36 1 100000"/>
              <a:gd name="f39" fmla="+- f28 0 f37"/>
              <a:gd name="f40" fmla="+- f27 0 f38"/>
              <a:gd name="f41" fmla="*/ f37 29289 1"/>
              <a:gd name="f42" fmla="*/ f38 29289 1"/>
              <a:gd name="f43" fmla="*/ f37 f24 1"/>
              <a:gd name="f44" fmla="*/ f38 f24 1"/>
              <a:gd name="f45" fmla="*/ f41 1 100000"/>
              <a:gd name="f46" fmla="*/ f42 1 100000"/>
              <a:gd name="f47" fmla="*/ f40 f24 1"/>
              <a:gd name="f48" fmla="*/ f39 f24 1"/>
              <a:gd name="f49" fmla="+- f45 0 f46"/>
              <a:gd name="f50" fmla="?: f49 f45 f46"/>
              <a:gd name="f51" fmla="+- f27 0 f50"/>
              <a:gd name="f52" fmla="+- f28 0 f50"/>
              <a:gd name="f53" fmla="*/ f50 f24 1"/>
              <a:gd name="f54" fmla="*/ f51 f24 1"/>
              <a:gd name="f55" fmla="*/ f52 f24 1"/>
            </a:gdLst>
            <a:ahLst/>
            <a:cxnLst>
              <a:cxn ang="3cd4">
                <a:pos x="hc" y="t"/>
              </a:cxn>
              <a:cxn ang="0">
                <a:pos x="r" y="vc"/>
              </a:cxn>
              <a:cxn ang="cd4">
                <a:pos x="hc" y="b"/>
              </a:cxn>
              <a:cxn ang="cd2">
                <a:pos x="l" y="vc"/>
              </a:cxn>
            </a:cxnLst>
            <a:rect l="f53" t="f53" r="f54" b="f55"/>
            <a:pathLst>
              <a:path>
                <a:moveTo>
                  <a:pt x="f43" y="f29"/>
                </a:moveTo>
                <a:lnTo>
                  <a:pt x="f47" y="f29"/>
                </a:lnTo>
                <a:arcTo wR="f44" hR="f44" stAng="f4" swAng="f3"/>
                <a:lnTo>
                  <a:pt x="f32" y="f48"/>
                </a:lnTo>
                <a:arcTo wR="f43" hR="f43" stAng="f8" swAng="f3"/>
                <a:lnTo>
                  <a:pt x="f44" y="f33"/>
                </a:lnTo>
                <a:arcTo wR="f44" hR="f44" stAng="f3" swAng="f3"/>
                <a:lnTo>
                  <a:pt x="f29" y="f43"/>
                </a:lnTo>
                <a:arcTo wR="f43" hR="f43" stAng="f2" swAng="f3"/>
                <a:close/>
              </a:path>
            </a:pathLst>
          </a:custGeom>
          <a:noFill/>
          <a:ln w="38103" cap="flat">
            <a:solidFill>
              <a:srgbClr val="00A188"/>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0" cap="none" spc="0" baseline="0" dirty="0">
              <a:solidFill>
                <a:srgbClr val="FFFFFF"/>
              </a:solidFill>
              <a:uFillTx/>
              <a:latin typeface="Arial"/>
            </a:endParaRPr>
          </a:p>
        </p:txBody>
      </p:sp>
      <p:pic>
        <p:nvPicPr>
          <p:cNvPr id="3" name="Picture 5">
            <a:extLst>
              <a:ext uri="{FF2B5EF4-FFF2-40B4-BE49-F238E27FC236}">
                <a16:creationId xmlns:a16="http://schemas.microsoft.com/office/drawing/2014/main" id="{B7D6D622-D4C9-4D81-8088-68670676C705}"/>
              </a:ext>
            </a:extLst>
          </p:cNvPr>
          <p:cNvPicPr>
            <a:picLocks noChangeAspect="1"/>
          </p:cNvPicPr>
          <p:nvPr/>
        </p:nvPicPr>
        <p:blipFill>
          <a:blip r:embed="rId2"/>
          <a:stretch>
            <a:fillRect/>
          </a:stretch>
        </p:blipFill>
        <p:spPr>
          <a:xfrm>
            <a:off x="522515" y="362504"/>
            <a:ext cx="1432873" cy="1197553"/>
          </a:xfrm>
          <a:prstGeom prst="rect">
            <a:avLst/>
          </a:prstGeom>
          <a:noFill/>
          <a:ln cap="flat">
            <a:noFill/>
          </a:ln>
        </p:spPr>
      </p:pic>
      <p:pic>
        <p:nvPicPr>
          <p:cNvPr id="7" name="Picture 6">
            <a:extLst>
              <a:ext uri="{FF2B5EF4-FFF2-40B4-BE49-F238E27FC236}">
                <a16:creationId xmlns:a16="http://schemas.microsoft.com/office/drawing/2014/main" id="{3815279F-6C9F-4A37-B0A4-D9C967D104D1}"/>
              </a:ext>
            </a:extLst>
          </p:cNvPr>
          <p:cNvPicPr>
            <a:picLocks noChangeAspect="1"/>
          </p:cNvPicPr>
          <p:nvPr/>
        </p:nvPicPr>
        <p:blipFill>
          <a:blip r:embed="rId3"/>
          <a:stretch>
            <a:fillRect/>
          </a:stretch>
        </p:blipFill>
        <p:spPr>
          <a:xfrm>
            <a:off x="7784154" y="1258064"/>
            <a:ext cx="495300" cy="247650"/>
          </a:xfrm>
          <a:prstGeom prst="rect">
            <a:avLst/>
          </a:prstGeom>
        </p:spPr>
      </p:pic>
      <p:sp>
        <p:nvSpPr>
          <p:cNvPr id="8" name="Footer Placeholder 1">
            <a:extLst>
              <a:ext uri="{FF2B5EF4-FFF2-40B4-BE49-F238E27FC236}">
                <a16:creationId xmlns:a16="http://schemas.microsoft.com/office/drawing/2014/main" id="{02463EA7-3DCD-46CC-BCD6-3E8540997FBE}"/>
              </a:ext>
            </a:extLst>
          </p:cNvPr>
          <p:cNvSpPr txBox="1">
            <a:spLocks noGrp="1"/>
          </p:cNvSpPr>
          <p:nvPr>
            <p:ph type="ftr" sz="quarter" idx="9"/>
          </p:nvPr>
        </p:nvSpPr>
        <p:spPr>
          <a:xfrm>
            <a:off x="5340096" y="6425108"/>
            <a:ext cx="5484918" cy="365129"/>
          </a:xfrm>
          <a:prstGeom prst="rect">
            <a:avLst/>
          </a:prstGeom>
        </p:spPr>
        <p:txBody>
          <a:bodyPr/>
          <a:lstStyle>
            <a:lvl1pPr algn="r">
              <a:defRPr/>
            </a:lvl1pPr>
          </a:lstStyle>
          <a:p>
            <a:endParaRPr lang="en-GB"/>
          </a:p>
        </p:txBody>
      </p:sp>
      <p:sp>
        <p:nvSpPr>
          <p:cNvPr id="9" name="Slide Number Placeholder 2">
            <a:extLst>
              <a:ext uri="{FF2B5EF4-FFF2-40B4-BE49-F238E27FC236}">
                <a16:creationId xmlns:a16="http://schemas.microsoft.com/office/drawing/2014/main" id="{459DB0EF-E50A-4A80-8617-483FDB819953}"/>
              </a:ext>
            </a:extLst>
          </p:cNvPr>
          <p:cNvSpPr txBox="1">
            <a:spLocks noGrp="1"/>
          </p:cNvSpPr>
          <p:nvPr>
            <p:ph type="sldNum" sz="quarter" idx="8"/>
          </p:nvPr>
        </p:nvSpPr>
        <p:spPr>
          <a:xfrm>
            <a:off x="11044379" y="6425108"/>
            <a:ext cx="759692" cy="365129"/>
          </a:xfrm>
          <a:prstGeom prst="rect">
            <a:avLst/>
          </a:prstGeom>
        </p:spPr>
        <p:txBody>
          <a:bodyPr/>
          <a:lstStyle>
            <a:lvl1pPr>
              <a:defRPr/>
            </a:lvl1pPr>
          </a:lstStyle>
          <a:p>
            <a:fld id="{8146AEE0-7D78-4BF5-9A7A-DB5CE8BFA4C6}" type="slidenum">
              <a:rPr lang="en-GB" smtClean="0"/>
              <a:t>‹#›</a:t>
            </a:fld>
            <a:endParaRPr lang="en-GB"/>
          </a:p>
        </p:txBody>
      </p:sp>
    </p:spTree>
    <p:extLst>
      <p:ext uri="{BB962C8B-B14F-4D97-AF65-F5344CB8AC3E}">
        <p14:creationId xmlns:p14="http://schemas.microsoft.com/office/powerpoint/2010/main" val="370066764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1_DHSC heading &amp; text">
    <p:bg>
      <p:bgPr>
        <a:solidFill>
          <a:srgbClr val="FFFBEB"/>
        </a:solidFill>
        <a:effectLst/>
      </p:bgPr>
    </p:bg>
    <p:spTree>
      <p:nvGrpSpPr>
        <p:cNvPr id="1" name=""/>
        <p:cNvGrpSpPr/>
        <p:nvPr/>
      </p:nvGrpSpPr>
      <p:grpSpPr>
        <a:xfrm>
          <a:off x="0" y="0"/>
          <a:ext cx="0" cy="0"/>
          <a:chOff x="0" y="0"/>
          <a:chExt cx="0" cy="0"/>
        </a:xfrm>
      </p:grpSpPr>
      <p:sp>
        <p:nvSpPr>
          <p:cNvPr id="2" name="Footer Placeholder 2">
            <a:extLst>
              <a:ext uri="{FF2B5EF4-FFF2-40B4-BE49-F238E27FC236}">
                <a16:creationId xmlns:a16="http://schemas.microsoft.com/office/drawing/2014/main" id="{842220B4-8533-4BB1-80BA-E1339D715FE9}"/>
              </a:ext>
            </a:extLst>
          </p:cNvPr>
          <p:cNvSpPr txBox="1">
            <a:spLocks noGrp="1"/>
          </p:cNvSpPr>
          <p:nvPr>
            <p:ph type="ftr" sz="quarter" idx="9"/>
          </p:nvPr>
        </p:nvSpPr>
        <p:spPr>
          <a:xfrm>
            <a:off x="5340096" y="6356351"/>
            <a:ext cx="5484918" cy="365129"/>
          </a:xfrm>
          <a:prstGeom prst="rect">
            <a:avLst/>
          </a:prstGeom>
        </p:spPr>
        <p:txBody>
          <a:bodyPr/>
          <a:lstStyle>
            <a:lvl1pPr algn="r">
              <a:defRPr/>
            </a:lvl1pPr>
          </a:lstStyle>
          <a:p>
            <a:endParaRPr lang="en-GB"/>
          </a:p>
        </p:txBody>
      </p:sp>
      <p:sp>
        <p:nvSpPr>
          <p:cNvPr id="3" name="Slide Number Placeholder 3">
            <a:extLst>
              <a:ext uri="{FF2B5EF4-FFF2-40B4-BE49-F238E27FC236}">
                <a16:creationId xmlns:a16="http://schemas.microsoft.com/office/drawing/2014/main" id="{0C1CB30E-51B9-4F8C-BC47-94116E7611F7}"/>
              </a:ext>
            </a:extLst>
          </p:cNvPr>
          <p:cNvSpPr txBox="1">
            <a:spLocks noGrp="1"/>
          </p:cNvSpPr>
          <p:nvPr>
            <p:ph type="sldNum" sz="quarter" idx="8"/>
          </p:nvPr>
        </p:nvSpPr>
        <p:spPr>
          <a:xfrm>
            <a:off x="11044379" y="6356351"/>
            <a:ext cx="759692" cy="365129"/>
          </a:xfrm>
          <a:prstGeom prst="rect">
            <a:avLst/>
          </a:prstGeom>
        </p:spPr>
        <p:txBody>
          <a:bodyPr/>
          <a:lstStyle>
            <a:lvl1pPr>
              <a:defRPr/>
            </a:lvl1pPr>
          </a:lstStyle>
          <a:p>
            <a:fld id="{8146AEE0-7D78-4BF5-9A7A-DB5CE8BFA4C6}" type="slidenum">
              <a:rPr lang="en-GB" smtClean="0"/>
              <a:t>‹#›</a:t>
            </a:fld>
            <a:endParaRPr lang="en-GB"/>
          </a:p>
        </p:txBody>
      </p:sp>
      <p:sp>
        <p:nvSpPr>
          <p:cNvPr id="4" name="Text Placeholder 7">
            <a:extLst>
              <a:ext uri="{FF2B5EF4-FFF2-40B4-BE49-F238E27FC236}">
                <a16:creationId xmlns:a16="http://schemas.microsoft.com/office/drawing/2014/main" id="{22432A31-4881-4C3E-94BA-A83C78268331}"/>
              </a:ext>
            </a:extLst>
          </p:cNvPr>
          <p:cNvSpPr txBox="1">
            <a:spLocks noGrp="1"/>
          </p:cNvSpPr>
          <p:nvPr>
            <p:ph type="body" sz="quarter" idx="4294967295"/>
          </p:nvPr>
        </p:nvSpPr>
        <p:spPr>
          <a:xfrm>
            <a:off x="357905" y="1204840"/>
            <a:ext cx="11446166" cy="4652238"/>
          </a:xfrm>
          <a:prstGeom prst="rect">
            <a:avLst/>
          </a:prstGeom>
          <a:noFill/>
          <a:ln>
            <a:noFill/>
          </a:ln>
        </p:spPr>
        <p:txBody>
          <a:bodyPr vert="horz" wrap="square" lIns="91440" tIns="45720" rIns="91440" bIns="45720" anchor="t" anchorCtr="0" compatLnSpc="1">
            <a:noAutofit/>
          </a:bodyPr>
          <a:lstStyle>
            <a:lvl1pPr marR="0" lvl="0" fontAlgn="auto">
              <a:spcAft>
                <a:spcPts val="0"/>
              </a:spcAft>
              <a:buSzPct val="100000"/>
              <a:buFont typeface="Arial" pitchFamily="34"/>
              <a:tabLst/>
              <a:defRPr lang="en-US" b="0" i="0" u="none" strike="noStrike" cap="none" spc="0" baseline="0">
                <a:solidFill>
                  <a:srgbClr val="000000"/>
                </a:solidFill>
                <a:uFillTx/>
                <a:latin typeface="Arial" pitchFamily="34"/>
                <a:cs typeface="Arial" pitchFamily="34"/>
              </a:defRPr>
            </a:lvl1pPr>
            <a:lvl2pPr marR="0" lvl="1" fontAlgn="auto">
              <a:spcAft>
                <a:spcPts val="0"/>
              </a:spcAft>
              <a:buSzPct val="100000"/>
              <a:buFont typeface="Arial" pitchFamily="34"/>
              <a:tabLst/>
              <a:defRPr lang="en-US" b="0" i="0" u="none" strike="noStrike" cap="none" spc="0" baseline="0">
                <a:solidFill>
                  <a:srgbClr val="000000"/>
                </a:solidFill>
                <a:uFillTx/>
                <a:latin typeface="Arial" pitchFamily="34"/>
                <a:cs typeface="Arial" pitchFamily="34"/>
              </a:defRPr>
            </a:lvl2pPr>
            <a:lvl3pPr marR="0" lvl="2" fontAlgn="auto">
              <a:spcAft>
                <a:spcPts val="0"/>
              </a:spcAft>
              <a:buSzPct val="100000"/>
              <a:buFont typeface="Arial" pitchFamily="34"/>
              <a:tabLst/>
              <a:defRPr lang="en-US" b="0" i="0" u="none" strike="noStrike" cap="none" spc="0" baseline="0">
                <a:solidFill>
                  <a:srgbClr val="000000"/>
                </a:solidFill>
                <a:uFillTx/>
                <a:latin typeface="Arial" pitchFamily="34"/>
                <a:cs typeface="Arial" pitchFamily="34"/>
              </a:defRPr>
            </a:lvl3pPr>
            <a:lvl4pPr marR="0" lvl="3" fontAlgn="auto">
              <a:spcAft>
                <a:spcPts val="0"/>
              </a:spcAft>
              <a:buSzPct val="100000"/>
              <a:buFont typeface="Arial" pitchFamily="34"/>
              <a:tabLst/>
              <a:defRPr lang="en-US" b="0" i="0" u="none" strike="noStrike" cap="none" spc="0" baseline="0">
                <a:solidFill>
                  <a:srgbClr val="000000"/>
                </a:solidFill>
                <a:uFillTx/>
                <a:latin typeface="Arial" pitchFamily="34"/>
                <a:cs typeface="Arial" pitchFamily="34"/>
              </a:defRPr>
            </a:lvl4pPr>
            <a:lvl5pPr marR="0" lvl="4" fontAlgn="auto">
              <a:spcAft>
                <a:spcPts val="0"/>
              </a:spcAft>
              <a:buSzPct val="100000"/>
              <a:buFont typeface="Arial" pitchFamily="34"/>
              <a:tabLst/>
              <a:defRPr lang="en-US" b="0" i="0" u="none" strike="noStrike" cap="none" spc="0" baseline="0">
                <a:solidFill>
                  <a:srgbClr val="000000"/>
                </a:solidFill>
                <a:uFillTx/>
                <a:latin typeface="Arial" pitchFamily="34"/>
                <a:cs typeface="Arial" pitchFamily="34"/>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Text Placeholder 9">
            <a:extLst>
              <a:ext uri="{FF2B5EF4-FFF2-40B4-BE49-F238E27FC236}">
                <a16:creationId xmlns:a16="http://schemas.microsoft.com/office/drawing/2014/main" id="{A3035BC4-0122-426B-903F-EB53B0734363}"/>
              </a:ext>
            </a:extLst>
          </p:cNvPr>
          <p:cNvSpPr txBox="1">
            <a:spLocks noGrp="1"/>
          </p:cNvSpPr>
          <p:nvPr>
            <p:ph type="body" sz="quarter" idx="4294967295"/>
          </p:nvPr>
        </p:nvSpPr>
        <p:spPr>
          <a:xfrm>
            <a:off x="357192" y="236857"/>
            <a:ext cx="11447465" cy="904871"/>
          </a:xfrm>
          <a:prstGeom prst="rect">
            <a:avLst/>
          </a:prstGeom>
          <a:noFill/>
          <a:ln>
            <a:noFill/>
          </a:ln>
        </p:spPr>
        <p:txBody>
          <a:bodyPr vert="horz" wrap="square" lIns="91440" tIns="45720" rIns="91440" bIns="45720" anchor="t" anchorCtr="0" compatLnSpc="1">
            <a:noAutofit/>
          </a:bodyPr>
          <a:lstStyle>
            <a:lvl1pPr marL="0" marR="0" lvl="0" indent="0" fontAlgn="auto">
              <a:spcAft>
                <a:spcPts val="0"/>
              </a:spcAft>
              <a:buNone/>
              <a:tabLst/>
              <a:defRPr lang="en-US" sz="3600" b="1" i="0" u="none" strike="noStrike" cap="none" spc="0" baseline="0">
                <a:solidFill>
                  <a:srgbClr val="000000"/>
                </a:solidFill>
                <a:uFillTx/>
                <a:latin typeface="Arial" panose="020B0604020202020204" pitchFamily="34" charset="0"/>
                <a:cs typeface="Arial" panose="020B0604020202020204" pitchFamily="34" charset="0"/>
              </a:defRPr>
            </a:lvl1pPr>
          </a:lstStyle>
          <a:p>
            <a:pPr lvl="0"/>
            <a:r>
              <a:rPr lang="en-US"/>
              <a:t>Click to edit Master text styles</a:t>
            </a:r>
          </a:p>
        </p:txBody>
      </p:sp>
      <p:grpSp>
        <p:nvGrpSpPr>
          <p:cNvPr id="6" name="Group 7">
            <a:extLst>
              <a:ext uri="{FF2B5EF4-FFF2-40B4-BE49-F238E27FC236}">
                <a16:creationId xmlns:a16="http://schemas.microsoft.com/office/drawing/2014/main" id="{850A890B-1EF9-4A39-A8E9-98EC6C1E3FC6}"/>
              </a:ext>
            </a:extLst>
          </p:cNvPr>
          <p:cNvGrpSpPr/>
          <p:nvPr/>
        </p:nvGrpSpPr>
        <p:grpSpPr>
          <a:xfrm>
            <a:off x="0" y="6186162"/>
            <a:ext cx="12191996" cy="671837"/>
            <a:chOff x="0" y="6186162"/>
            <a:chExt cx="12191996" cy="671837"/>
          </a:xfrm>
        </p:grpSpPr>
        <p:pic>
          <p:nvPicPr>
            <p:cNvPr id="7" name="Picture 8">
              <a:extLst>
                <a:ext uri="{FF2B5EF4-FFF2-40B4-BE49-F238E27FC236}">
                  <a16:creationId xmlns:a16="http://schemas.microsoft.com/office/drawing/2014/main" id="{EE9C6A64-468C-4C85-A1FD-A80B259BB940}"/>
                </a:ext>
              </a:extLst>
            </p:cNvPr>
            <p:cNvPicPr>
              <a:picLocks noChangeAspect="1"/>
            </p:cNvPicPr>
            <p:nvPr/>
          </p:nvPicPr>
          <p:blipFill>
            <a:blip r:embed="rId2"/>
            <a:srcRect l="957" b="50000"/>
            <a:stretch>
              <a:fillRect/>
            </a:stretch>
          </p:blipFill>
          <p:spPr>
            <a:xfrm>
              <a:off x="0" y="6186162"/>
              <a:ext cx="12191996" cy="671837"/>
            </a:xfrm>
            <a:prstGeom prst="rect">
              <a:avLst/>
            </a:prstGeom>
            <a:noFill/>
            <a:ln cap="flat">
              <a:noFill/>
            </a:ln>
          </p:spPr>
        </p:pic>
        <p:pic>
          <p:nvPicPr>
            <p:cNvPr id="8" name="Picture 9">
              <a:extLst>
                <a:ext uri="{FF2B5EF4-FFF2-40B4-BE49-F238E27FC236}">
                  <a16:creationId xmlns:a16="http://schemas.microsoft.com/office/drawing/2014/main" id="{DAD9B60E-63FB-4273-B7F3-D28AE80994CC}"/>
                </a:ext>
              </a:extLst>
            </p:cNvPr>
            <p:cNvPicPr>
              <a:picLocks noChangeAspect="1"/>
            </p:cNvPicPr>
            <p:nvPr/>
          </p:nvPicPr>
          <p:blipFill>
            <a:blip r:embed="rId3"/>
            <a:stretch>
              <a:fillRect/>
            </a:stretch>
          </p:blipFill>
          <p:spPr>
            <a:xfrm>
              <a:off x="471053" y="6366784"/>
              <a:ext cx="4084323" cy="332658"/>
            </a:xfrm>
            <a:prstGeom prst="rect">
              <a:avLst/>
            </a:prstGeom>
            <a:noFill/>
            <a:ln cap="flat">
              <a:noFill/>
            </a:ln>
          </p:spPr>
        </p:pic>
      </p:grpSp>
    </p:spTree>
    <p:extLst>
      <p:ext uri="{BB962C8B-B14F-4D97-AF65-F5344CB8AC3E}">
        <p14:creationId xmlns:p14="http://schemas.microsoft.com/office/powerpoint/2010/main" val="298325022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p:cSld name="1_Section break">
    <p:bg>
      <p:bgPr>
        <a:solidFill>
          <a:srgbClr val="FFFBEB"/>
        </a:solidFill>
        <a:effectLst/>
      </p:bgPr>
    </p:bg>
    <p:spTree>
      <p:nvGrpSpPr>
        <p:cNvPr id="1" name=""/>
        <p:cNvGrpSpPr/>
        <p:nvPr/>
      </p:nvGrpSpPr>
      <p:grpSpPr>
        <a:xfrm>
          <a:off x="0" y="0"/>
          <a:ext cx="0" cy="0"/>
          <a:chOff x="0" y="0"/>
          <a:chExt cx="0" cy="0"/>
        </a:xfrm>
      </p:grpSpPr>
      <p:sp>
        <p:nvSpPr>
          <p:cNvPr id="2" name="Rectangle: Diagonal Corners Rounded 4">
            <a:extLst>
              <a:ext uri="{FF2B5EF4-FFF2-40B4-BE49-F238E27FC236}">
                <a16:creationId xmlns:a16="http://schemas.microsoft.com/office/drawing/2014/main" id="{D1DBAAA7-F4B9-4A4A-81BF-531A8E1BCFED}"/>
              </a:ext>
            </a:extLst>
          </p:cNvPr>
          <p:cNvSpPr/>
          <p:nvPr/>
        </p:nvSpPr>
        <p:spPr>
          <a:xfrm flipV="1">
            <a:off x="593271" y="538837"/>
            <a:ext cx="11005453" cy="5780315"/>
          </a:xfrm>
          <a:custGeom>
            <a:avLst>
              <a:gd name="f9" fmla="val 16667"/>
              <a:gd name="f10" fmla="val 0"/>
            </a:avLst>
            <a:gdLst>
              <a:gd name="f2" fmla="val 10800000"/>
              <a:gd name="f3" fmla="val 5400000"/>
              <a:gd name="f4" fmla="val 16200000"/>
              <a:gd name="f5" fmla="val w"/>
              <a:gd name="f6" fmla="val h"/>
              <a:gd name="f7" fmla="val ss"/>
              <a:gd name="f8" fmla="val 0"/>
              <a:gd name="f9" fmla="val 16667"/>
              <a:gd name="f10" fmla="val 0"/>
              <a:gd name="f11" fmla="abs f5"/>
              <a:gd name="f12" fmla="abs f6"/>
              <a:gd name="f13" fmla="abs f7"/>
              <a:gd name="f14" fmla="val f8"/>
              <a:gd name="f15" fmla="val f9"/>
              <a:gd name="f16" fmla="val f10"/>
              <a:gd name="f17" fmla="?: f11 f5 1"/>
              <a:gd name="f18" fmla="?: f12 f6 1"/>
              <a:gd name="f19" fmla="?: f13 f7 1"/>
              <a:gd name="f20" fmla="*/ f17 1 21600"/>
              <a:gd name="f21" fmla="*/ f18 1 21600"/>
              <a:gd name="f22" fmla="*/ 21600 f17 1"/>
              <a:gd name="f23" fmla="*/ 21600 f18 1"/>
              <a:gd name="f24" fmla="min f21 f20"/>
              <a:gd name="f25" fmla="*/ f22 1 f19"/>
              <a:gd name="f26" fmla="*/ f23 1 f19"/>
              <a:gd name="f27" fmla="val f25"/>
              <a:gd name="f28" fmla="val f26"/>
              <a:gd name="f29" fmla="*/ f14 f24 1"/>
              <a:gd name="f30" fmla="+- f28 0 f14"/>
              <a:gd name="f31" fmla="+- f27 0 f14"/>
              <a:gd name="f32" fmla="*/ f27 f24 1"/>
              <a:gd name="f33" fmla="*/ f28 f24 1"/>
              <a:gd name="f34" fmla="min f31 f30"/>
              <a:gd name="f35" fmla="*/ f34 f15 1"/>
              <a:gd name="f36" fmla="*/ f34 f16 1"/>
              <a:gd name="f37" fmla="*/ f35 1 100000"/>
              <a:gd name="f38" fmla="*/ f36 1 100000"/>
              <a:gd name="f39" fmla="+- f28 0 f37"/>
              <a:gd name="f40" fmla="+- f27 0 f38"/>
              <a:gd name="f41" fmla="*/ f37 29289 1"/>
              <a:gd name="f42" fmla="*/ f38 29289 1"/>
              <a:gd name="f43" fmla="*/ f37 f24 1"/>
              <a:gd name="f44" fmla="*/ f38 f24 1"/>
              <a:gd name="f45" fmla="*/ f41 1 100000"/>
              <a:gd name="f46" fmla="*/ f42 1 100000"/>
              <a:gd name="f47" fmla="*/ f40 f24 1"/>
              <a:gd name="f48" fmla="*/ f39 f24 1"/>
              <a:gd name="f49" fmla="+- f45 0 f46"/>
              <a:gd name="f50" fmla="?: f49 f45 f46"/>
              <a:gd name="f51" fmla="+- f27 0 f50"/>
              <a:gd name="f52" fmla="+- f28 0 f50"/>
              <a:gd name="f53" fmla="*/ f50 f24 1"/>
              <a:gd name="f54" fmla="*/ f51 f24 1"/>
              <a:gd name="f55" fmla="*/ f52 f24 1"/>
            </a:gdLst>
            <a:ahLst/>
            <a:cxnLst>
              <a:cxn ang="3cd4">
                <a:pos x="hc" y="t"/>
              </a:cxn>
              <a:cxn ang="0">
                <a:pos x="r" y="vc"/>
              </a:cxn>
              <a:cxn ang="cd4">
                <a:pos x="hc" y="b"/>
              </a:cxn>
              <a:cxn ang="cd2">
                <a:pos x="l" y="vc"/>
              </a:cxn>
            </a:cxnLst>
            <a:rect l="f53" t="f53" r="f54" b="f55"/>
            <a:pathLst>
              <a:path>
                <a:moveTo>
                  <a:pt x="f43" y="f29"/>
                </a:moveTo>
                <a:lnTo>
                  <a:pt x="f47" y="f29"/>
                </a:lnTo>
                <a:arcTo wR="f44" hR="f44" stAng="f4" swAng="f3"/>
                <a:lnTo>
                  <a:pt x="f32" y="f48"/>
                </a:lnTo>
                <a:arcTo wR="f43" hR="f43" stAng="f8" swAng="f3"/>
                <a:lnTo>
                  <a:pt x="f44" y="f33"/>
                </a:lnTo>
                <a:arcTo wR="f44" hR="f44" stAng="f3" swAng="f3"/>
                <a:lnTo>
                  <a:pt x="f29" y="f43"/>
                </a:lnTo>
                <a:arcTo wR="f43" hR="f43" stAng="f2" swAng="f3"/>
                <a:close/>
              </a:path>
            </a:pathLst>
          </a:custGeom>
          <a:noFill/>
          <a:ln w="38103" cap="flat">
            <a:solidFill>
              <a:srgbClr val="00A188"/>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0" cap="none" spc="0" baseline="0">
              <a:solidFill>
                <a:srgbClr val="FFFFFF"/>
              </a:solidFill>
              <a:uFillTx/>
              <a:latin typeface="Arial"/>
            </a:endParaRPr>
          </a:p>
        </p:txBody>
      </p:sp>
      <p:sp>
        <p:nvSpPr>
          <p:cNvPr id="3" name="Text Placeholder 8">
            <a:extLst>
              <a:ext uri="{FF2B5EF4-FFF2-40B4-BE49-F238E27FC236}">
                <a16:creationId xmlns:a16="http://schemas.microsoft.com/office/drawing/2014/main" id="{DB72D255-2FF2-4FD6-BF47-836081E54165}"/>
              </a:ext>
            </a:extLst>
          </p:cNvPr>
          <p:cNvSpPr txBox="1">
            <a:spLocks noGrp="1"/>
          </p:cNvSpPr>
          <p:nvPr>
            <p:ph type="body" sz="quarter" idx="4294967295"/>
          </p:nvPr>
        </p:nvSpPr>
        <p:spPr>
          <a:xfrm>
            <a:off x="1038474" y="2869816"/>
            <a:ext cx="8743950" cy="559183"/>
          </a:xfrm>
          <a:prstGeom prst="rect">
            <a:avLst/>
          </a:prstGeom>
          <a:noFill/>
          <a:ln>
            <a:noFill/>
          </a:ln>
        </p:spPr>
        <p:txBody>
          <a:bodyPr vert="horz" wrap="square" lIns="91440" tIns="45720" rIns="91440" bIns="45720" anchor="t" anchorCtr="0" compatLnSpc="1">
            <a:noAutofit/>
          </a:bodyPr>
          <a:lstStyle>
            <a:lvl1pPr marL="0" marR="0" lvl="0" indent="0" fontAlgn="auto">
              <a:spcAft>
                <a:spcPts val="0"/>
              </a:spcAft>
              <a:buNone/>
              <a:tabLst/>
              <a:defRPr lang="en-US" sz="3600" b="1" i="0" u="none" strike="noStrike" cap="none" spc="0" baseline="0">
                <a:solidFill>
                  <a:srgbClr val="000000"/>
                </a:solidFill>
                <a:uFillTx/>
                <a:latin typeface="Arial" pitchFamily="34"/>
                <a:cs typeface="Arial" pitchFamily="34"/>
              </a:defRPr>
            </a:lvl1pPr>
          </a:lstStyle>
          <a:p>
            <a:pPr lvl="0"/>
            <a:r>
              <a:rPr lang="en-US"/>
              <a:t>Click to edit Master text styles</a:t>
            </a:r>
          </a:p>
        </p:txBody>
      </p:sp>
      <p:sp>
        <p:nvSpPr>
          <p:cNvPr id="4" name="Text Placeholder 8">
            <a:extLst>
              <a:ext uri="{FF2B5EF4-FFF2-40B4-BE49-F238E27FC236}">
                <a16:creationId xmlns:a16="http://schemas.microsoft.com/office/drawing/2014/main" id="{49B5E735-5678-427C-8AFF-16F3D81FCDD9}"/>
              </a:ext>
            </a:extLst>
          </p:cNvPr>
          <p:cNvSpPr txBox="1">
            <a:spLocks noGrp="1"/>
          </p:cNvSpPr>
          <p:nvPr>
            <p:ph type="body" sz="quarter" idx="4294967295"/>
          </p:nvPr>
        </p:nvSpPr>
        <p:spPr>
          <a:xfrm>
            <a:off x="1038474" y="3717520"/>
            <a:ext cx="8743950" cy="559183"/>
          </a:xfrm>
          <a:prstGeom prst="rect">
            <a:avLst/>
          </a:prstGeom>
          <a:noFill/>
          <a:ln>
            <a:noFill/>
          </a:ln>
        </p:spPr>
        <p:txBody>
          <a:bodyPr vert="horz" wrap="square" lIns="91440" tIns="45720" rIns="91440" bIns="45720" anchor="t" anchorCtr="0" compatLnSpc="1">
            <a:noAutofit/>
          </a:bodyPr>
          <a:lstStyle>
            <a:lvl1pPr marL="0" marR="0" lvl="0" indent="0" fontAlgn="auto">
              <a:spcAft>
                <a:spcPts val="0"/>
              </a:spcAft>
              <a:buNone/>
              <a:tabLst/>
              <a:defRPr lang="en-US" b="1" i="0" u="none" strike="noStrike" cap="none" spc="0" baseline="0">
                <a:solidFill>
                  <a:srgbClr val="000000"/>
                </a:solidFill>
                <a:uFillTx/>
                <a:latin typeface="Calibri"/>
              </a:defRPr>
            </a:lvl1pPr>
          </a:lstStyle>
          <a:p>
            <a:pPr lvl="0"/>
            <a:r>
              <a:rPr lang="en-US"/>
              <a:t>Click to edit Master text styles</a:t>
            </a:r>
          </a:p>
        </p:txBody>
      </p:sp>
      <p:sp>
        <p:nvSpPr>
          <p:cNvPr id="5" name="Footer Placeholder 1">
            <a:extLst>
              <a:ext uri="{FF2B5EF4-FFF2-40B4-BE49-F238E27FC236}">
                <a16:creationId xmlns:a16="http://schemas.microsoft.com/office/drawing/2014/main" id="{B2742F34-E012-46D2-9333-8FE327E6C206}"/>
              </a:ext>
            </a:extLst>
          </p:cNvPr>
          <p:cNvSpPr txBox="1">
            <a:spLocks noGrp="1"/>
          </p:cNvSpPr>
          <p:nvPr>
            <p:ph type="ftr" sz="quarter" idx="9"/>
          </p:nvPr>
        </p:nvSpPr>
        <p:spPr>
          <a:xfrm>
            <a:off x="5340096" y="6425108"/>
            <a:ext cx="5484918" cy="365129"/>
          </a:xfrm>
          <a:prstGeom prst="rect">
            <a:avLst/>
          </a:prstGeom>
        </p:spPr>
        <p:txBody>
          <a:bodyPr/>
          <a:lstStyle>
            <a:lvl1pPr algn="r">
              <a:defRPr/>
            </a:lvl1pPr>
          </a:lstStyle>
          <a:p>
            <a:endParaRPr lang="en-GB"/>
          </a:p>
        </p:txBody>
      </p:sp>
      <p:sp>
        <p:nvSpPr>
          <p:cNvPr id="6" name="Slide Number Placeholder 2">
            <a:extLst>
              <a:ext uri="{FF2B5EF4-FFF2-40B4-BE49-F238E27FC236}">
                <a16:creationId xmlns:a16="http://schemas.microsoft.com/office/drawing/2014/main" id="{70B94536-D4A8-40D0-B90D-AAC0226F642A}"/>
              </a:ext>
            </a:extLst>
          </p:cNvPr>
          <p:cNvSpPr txBox="1">
            <a:spLocks noGrp="1"/>
          </p:cNvSpPr>
          <p:nvPr>
            <p:ph type="sldNum" sz="quarter" idx="8"/>
          </p:nvPr>
        </p:nvSpPr>
        <p:spPr>
          <a:xfrm>
            <a:off x="11044379" y="6425108"/>
            <a:ext cx="759692" cy="365129"/>
          </a:xfrm>
          <a:prstGeom prst="rect">
            <a:avLst/>
          </a:prstGeom>
        </p:spPr>
        <p:txBody>
          <a:bodyPr/>
          <a:lstStyle>
            <a:lvl1pPr>
              <a:defRPr/>
            </a:lvl1pPr>
          </a:lstStyle>
          <a:p>
            <a:fld id="{8146AEE0-7D78-4BF5-9A7A-DB5CE8BFA4C6}" type="slidenum">
              <a:rPr lang="en-GB" smtClean="0"/>
              <a:t>‹#›</a:t>
            </a:fld>
            <a:endParaRPr lang="en-GB"/>
          </a:p>
        </p:txBody>
      </p:sp>
    </p:spTree>
    <p:extLst>
      <p:ext uri="{BB962C8B-B14F-4D97-AF65-F5344CB8AC3E}">
        <p14:creationId xmlns:p14="http://schemas.microsoft.com/office/powerpoint/2010/main" val="94593676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1_DHSC large text ">
    <p:bg>
      <p:bgPr>
        <a:solidFill>
          <a:srgbClr val="FFFBEB"/>
        </a:solidFill>
        <a:effectLst/>
      </p:bgPr>
    </p:bg>
    <p:spTree>
      <p:nvGrpSpPr>
        <p:cNvPr id="1" name=""/>
        <p:cNvGrpSpPr/>
        <p:nvPr/>
      </p:nvGrpSpPr>
      <p:grpSpPr>
        <a:xfrm>
          <a:off x="0" y="0"/>
          <a:ext cx="0" cy="0"/>
          <a:chOff x="0" y="0"/>
          <a:chExt cx="0" cy="0"/>
        </a:xfrm>
      </p:grpSpPr>
      <p:sp>
        <p:nvSpPr>
          <p:cNvPr id="2" name="Rectangle: Diagonal Corners Rounded 6">
            <a:extLst>
              <a:ext uri="{FF2B5EF4-FFF2-40B4-BE49-F238E27FC236}">
                <a16:creationId xmlns:a16="http://schemas.microsoft.com/office/drawing/2014/main" id="{A1D7C8C6-18BC-486A-87AC-BCB0A6D899B6}"/>
              </a:ext>
            </a:extLst>
          </p:cNvPr>
          <p:cNvSpPr/>
          <p:nvPr/>
        </p:nvSpPr>
        <p:spPr>
          <a:xfrm flipV="1">
            <a:off x="404905" y="432602"/>
            <a:ext cx="11416146" cy="5421084"/>
          </a:xfrm>
          <a:custGeom>
            <a:avLst>
              <a:gd name="f9" fmla="val 16667"/>
              <a:gd name="f10" fmla="val 0"/>
            </a:avLst>
            <a:gdLst>
              <a:gd name="f2" fmla="val 10800000"/>
              <a:gd name="f3" fmla="val 5400000"/>
              <a:gd name="f4" fmla="val 16200000"/>
              <a:gd name="f5" fmla="val w"/>
              <a:gd name="f6" fmla="val h"/>
              <a:gd name="f7" fmla="val ss"/>
              <a:gd name="f8" fmla="val 0"/>
              <a:gd name="f9" fmla="val 16667"/>
              <a:gd name="f10" fmla="val 0"/>
              <a:gd name="f11" fmla="abs f5"/>
              <a:gd name="f12" fmla="abs f6"/>
              <a:gd name="f13" fmla="abs f7"/>
              <a:gd name="f14" fmla="val f8"/>
              <a:gd name="f15" fmla="val f9"/>
              <a:gd name="f16" fmla="val f10"/>
              <a:gd name="f17" fmla="?: f11 f5 1"/>
              <a:gd name="f18" fmla="?: f12 f6 1"/>
              <a:gd name="f19" fmla="?: f13 f7 1"/>
              <a:gd name="f20" fmla="*/ f17 1 21600"/>
              <a:gd name="f21" fmla="*/ f18 1 21600"/>
              <a:gd name="f22" fmla="*/ 21600 f17 1"/>
              <a:gd name="f23" fmla="*/ 21600 f18 1"/>
              <a:gd name="f24" fmla="min f21 f20"/>
              <a:gd name="f25" fmla="*/ f22 1 f19"/>
              <a:gd name="f26" fmla="*/ f23 1 f19"/>
              <a:gd name="f27" fmla="val f25"/>
              <a:gd name="f28" fmla="val f26"/>
              <a:gd name="f29" fmla="*/ f14 f24 1"/>
              <a:gd name="f30" fmla="+- f28 0 f14"/>
              <a:gd name="f31" fmla="+- f27 0 f14"/>
              <a:gd name="f32" fmla="*/ f27 f24 1"/>
              <a:gd name="f33" fmla="*/ f28 f24 1"/>
              <a:gd name="f34" fmla="min f31 f30"/>
              <a:gd name="f35" fmla="*/ f34 f15 1"/>
              <a:gd name="f36" fmla="*/ f34 f16 1"/>
              <a:gd name="f37" fmla="*/ f35 1 100000"/>
              <a:gd name="f38" fmla="*/ f36 1 100000"/>
              <a:gd name="f39" fmla="+- f28 0 f37"/>
              <a:gd name="f40" fmla="+- f27 0 f38"/>
              <a:gd name="f41" fmla="*/ f37 29289 1"/>
              <a:gd name="f42" fmla="*/ f38 29289 1"/>
              <a:gd name="f43" fmla="*/ f37 f24 1"/>
              <a:gd name="f44" fmla="*/ f38 f24 1"/>
              <a:gd name="f45" fmla="*/ f41 1 100000"/>
              <a:gd name="f46" fmla="*/ f42 1 100000"/>
              <a:gd name="f47" fmla="*/ f40 f24 1"/>
              <a:gd name="f48" fmla="*/ f39 f24 1"/>
              <a:gd name="f49" fmla="+- f45 0 f46"/>
              <a:gd name="f50" fmla="?: f49 f45 f46"/>
              <a:gd name="f51" fmla="+- f27 0 f50"/>
              <a:gd name="f52" fmla="+- f28 0 f50"/>
              <a:gd name="f53" fmla="*/ f50 f24 1"/>
              <a:gd name="f54" fmla="*/ f51 f24 1"/>
              <a:gd name="f55" fmla="*/ f52 f24 1"/>
            </a:gdLst>
            <a:ahLst/>
            <a:cxnLst>
              <a:cxn ang="3cd4">
                <a:pos x="hc" y="t"/>
              </a:cxn>
              <a:cxn ang="0">
                <a:pos x="r" y="vc"/>
              </a:cxn>
              <a:cxn ang="cd4">
                <a:pos x="hc" y="b"/>
              </a:cxn>
              <a:cxn ang="cd2">
                <a:pos x="l" y="vc"/>
              </a:cxn>
            </a:cxnLst>
            <a:rect l="f53" t="f53" r="f54" b="f55"/>
            <a:pathLst>
              <a:path>
                <a:moveTo>
                  <a:pt x="f43" y="f29"/>
                </a:moveTo>
                <a:lnTo>
                  <a:pt x="f47" y="f29"/>
                </a:lnTo>
                <a:arcTo wR="f44" hR="f44" stAng="f4" swAng="f3"/>
                <a:lnTo>
                  <a:pt x="f32" y="f48"/>
                </a:lnTo>
                <a:arcTo wR="f43" hR="f43" stAng="f8" swAng="f3"/>
                <a:lnTo>
                  <a:pt x="f44" y="f33"/>
                </a:lnTo>
                <a:arcTo wR="f44" hR="f44" stAng="f3" swAng="f3"/>
                <a:lnTo>
                  <a:pt x="f29" y="f43"/>
                </a:lnTo>
                <a:arcTo wR="f43" hR="f43" stAng="f2" swAng="f3"/>
                <a:close/>
              </a:path>
            </a:pathLst>
          </a:custGeom>
          <a:noFill/>
          <a:ln w="38103" cap="flat">
            <a:solidFill>
              <a:srgbClr val="00A188"/>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0" cap="none" spc="0" baseline="0">
              <a:solidFill>
                <a:srgbClr val="FFFFFF"/>
              </a:solidFill>
              <a:uFillTx/>
              <a:latin typeface="Arial"/>
            </a:endParaRPr>
          </a:p>
        </p:txBody>
      </p:sp>
      <p:sp>
        <p:nvSpPr>
          <p:cNvPr id="4" name="Footer Placeholder 1">
            <a:extLst>
              <a:ext uri="{FF2B5EF4-FFF2-40B4-BE49-F238E27FC236}">
                <a16:creationId xmlns:a16="http://schemas.microsoft.com/office/drawing/2014/main" id="{88EC960A-7453-4E87-B8A8-C794E60E500A}"/>
              </a:ext>
            </a:extLst>
          </p:cNvPr>
          <p:cNvSpPr txBox="1">
            <a:spLocks noGrp="1"/>
          </p:cNvSpPr>
          <p:nvPr>
            <p:ph type="ftr" sz="quarter" idx="9"/>
          </p:nvPr>
        </p:nvSpPr>
        <p:spPr>
          <a:xfrm>
            <a:off x="5340096" y="6356351"/>
            <a:ext cx="5484918" cy="365129"/>
          </a:xfrm>
          <a:prstGeom prst="rect">
            <a:avLst/>
          </a:prstGeom>
        </p:spPr>
        <p:txBody>
          <a:bodyPr/>
          <a:lstStyle>
            <a:lvl1pPr algn="r">
              <a:defRPr/>
            </a:lvl1pPr>
          </a:lstStyle>
          <a:p>
            <a:endParaRPr lang="en-GB"/>
          </a:p>
        </p:txBody>
      </p:sp>
      <p:sp>
        <p:nvSpPr>
          <p:cNvPr id="5" name="Slide Number Placeholder 2">
            <a:extLst>
              <a:ext uri="{FF2B5EF4-FFF2-40B4-BE49-F238E27FC236}">
                <a16:creationId xmlns:a16="http://schemas.microsoft.com/office/drawing/2014/main" id="{78007425-7485-421F-8556-1610521BC3CB}"/>
              </a:ext>
            </a:extLst>
          </p:cNvPr>
          <p:cNvSpPr txBox="1">
            <a:spLocks noGrp="1"/>
          </p:cNvSpPr>
          <p:nvPr>
            <p:ph type="sldNum" sz="quarter" idx="8"/>
          </p:nvPr>
        </p:nvSpPr>
        <p:spPr>
          <a:xfrm>
            <a:off x="11044379" y="6356351"/>
            <a:ext cx="759692" cy="365129"/>
          </a:xfrm>
          <a:prstGeom prst="rect">
            <a:avLst/>
          </a:prstGeom>
        </p:spPr>
        <p:txBody>
          <a:bodyPr/>
          <a:lstStyle>
            <a:lvl1pPr>
              <a:defRPr/>
            </a:lvl1pPr>
          </a:lstStyle>
          <a:p>
            <a:fld id="{8146AEE0-7D78-4BF5-9A7A-DB5CE8BFA4C6}" type="slidenum">
              <a:rPr lang="en-GB" smtClean="0"/>
              <a:t>‹#›</a:t>
            </a:fld>
            <a:endParaRPr lang="en-GB"/>
          </a:p>
        </p:txBody>
      </p:sp>
      <p:pic>
        <p:nvPicPr>
          <p:cNvPr id="7" name="Picture 8">
            <a:extLst>
              <a:ext uri="{FF2B5EF4-FFF2-40B4-BE49-F238E27FC236}">
                <a16:creationId xmlns:a16="http://schemas.microsoft.com/office/drawing/2014/main" id="{A032D987-D47B-4682-B42F-2068EC276A2D}"/>
              </a:ext>
            </a:extLst>
          </p:cNvPr>
          <p:cNvPicPr>
            <a:picLocks noChangeAspect="1"/>
          </p:cNvPicPr>
          <p:nvPr/>
        </p:nvPicPr>
        <p:blipFill>
          <a:blip r:embed="rId2"/>
          <a:srcRect l="957" b="50000"/>
          <a:stretch>
            <a:fillRect/>
          </a:stretch>
        </p:blipFill>
        <p:spPr>
          <a:xfrm>
            <a:off x="0" y="6186162"/>
            <a:ext cx="12191996" cy="671837"/>
          </a:xfrm>
          <a:prstGeom prst="rect">
            <a:avLst/>
          </a:prstGeom>
          <a:noFill/>
          <a:ln cap="flat">
            <a:noFill/>
          </a:ln>
        </p:spPr>
      </p:pic>
      <p:pic>
        <p:nvPicPr>
          <p:cNvPr id="8" name="Picture 9">
            <a:extLst>
              <a:ext uri="{FF2B5EF4-FFF2-40B4-BE49-F238E27FC236}">
                <a16:creationId xmlns:a16="http://schemas.microsoft.com/office/drawing/2014/main" id="{757299A4-B185-4363-A346-5E011056DFBB}"/>
              </a:ext>
            </a:extLst>
          </p:cNvPr>
          <p:cNvPicPr>
            <a:picLocks noChangeAspect="1"/>
          </p:cNvPicPr>
          <p:nvPr/>
        </p:nvPicPr>
        <p:blipFill>
          <a:blip r:embed="rId3"/>
          <a:stretch>
            <a:fillRect/>
          </a:stretch>
        </p:blipFill>
        <p:spPr>
          <a:xfrm>
            <a:off x="471053" y="6366784"/>
            <a:ext cx="4084323" cy="332658"/>
          </a:xfrm>
          <a:prstGeom prst="rect">
            <a:avLst/>
          </a:prstGeom>
          <a:noFill/>
          <a:ln cap="flat">
            <a:noFill/>
          </a:ln>
        </p:spPr>
      </p:pic>
      <p:sp>
        <p:nvSpPr>
          <p:cNvPr id="11" name="Text Placeholder 2">
            <a:extLst>
              <a:ext uri="{FF2B5EF4-FFF2-40B4-BE49-F238E27FC236}">
                <a16:creationId xmlns:a16="http://schemas.microsoft.com/office/drawing/2014/main" id="{50952F9A-BEAC-4493-AEC0-C7E834A588BC}"/>
              </a:ext>
            </a:extLst>
          </p:cNvPr>
          <p:cNvSpPr>
            <a:spLocks noGrp="1"/>
          </p:cNvSpPr>
          <p:nvPr>
            <p:ph type="body" idx="1" hasCustomPrompt="1"/>
          </p:nvPr>
        </p:nvSpPr>
        <p:spPr>
          <a:xfrm>
            <a:off x="908626" y="901414"/>
            <a:ext cx="10405919" cy="563231"/>
          </a:xfrm>
        </p:spPr>
        <p:txBody>
          <a:bodyPr>
            <a:spAutoFit/>
          </a:bodyPr>
          <a:lstStyle>
            <a:lvl1pPr marL="0" indent="0">
              <a:buNone/>
              <a:defRPr sz="3400" b="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Large text page</a:t>
            </a:r>
          </a:p>
        </p:txBody>
      </p:sp>
    </p:spTree>
    <p:extLst>
      <p:ext uri="{BB962C8B-B14F-4D97-AF65-F5344CB8AC3E}">
        <p14:creationId xmlns:p14="http://schemas.microsoft.com/office/powerpoint/2010/main" val="425921491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8_Custom Layout">
    <p:bg>
      <p:bgPr>
        <a:solidFill>
          <a:srgbClr val="FFFBEB"/>
        </a:solidFill>
        <a:effectLst/>
      </p:bgPr>
    </p:bg>
    <p:spTree>
      <p:nvGrpSpPr>
        <p:cNvPr id="1" name=""/>
        <p:cNvGrpSpPr/>
        <p:nvPr/>
      </p:nvGrpSpPr>
      <p:grpSpPr>
        <a:xfrm>
          <a:off x="0" y="0"/>
          <a:ext cx="0" cy="0"/>
          <a:chOff x="0" y="0"/>
          <a:chExt cx="0" cy="0"/>
        </a:xfrm>
      </p:grpSpPr>
      <p:sp>
        <p:nvSpPr>
          <p:cNvPr id="2" name="Rectangle: Diagonal Corners Rounded 4">
            <a:extLst>
              <a:ext uri="{FF2B5EF4-FFF2-40B4-BE49-F238E27FC236}">
                <a16:creationId xmlns:a16="http://schemas.microsoft.com/office/drawing/2014/main" id="{E28E3FE4-7C0A-4AA6-AFE1-3A10239D3207}"/>
              </a:ext>
            </a:extLst>
          </p:cNvPr>
          <p:cNvSpPr/>
          <p:nvPr/>
        </p:nvSpPr>
        <p:spPr>
          <a:xfrm flipV="1">
            <a:off x="522515" y="2093379"/>
            <a:ext cx="11005453" cy="4240923"/>
          </a:xfrm>
          <a:custGeom>
            <a:avLst>
              <a:gd name="f9" fmla="val 16667"/>
              <a:gd name="f10" fmla="val 0"/>
            </a:avLst>
            <a:gdLst>
              <a:gd name="f2" fmla="val 10800000"/>
              <a:gd name="f3" fmla="val 5400000"/>
              <a:gd name="f4" fmla="val 16200000"/>
              <a:gd name="f5" fmla="val w"/>
              <a:gd name="f6" fmla="val h"/>
              <a:gd name="f7" fmla="val ss"/>
              <a:gd name="f8" fmla="val 0"/>
              <a:gd name="f9" fmla="val 16667"/>
              <a:gd name="f10" fmla="val 0"/>
              <a:gd name="f11" fmla="abs f5"/>
              <a:gd name="f12" fmla="abs f6"/>
              <a:gd name="f13" fmla="abs f7"/>
              <a:gd name="f14" fmla="val f8"/>
              <a:gd name="f15" fmla="val f9"/>
              <a:gd name="f16" fmla="val f10"/>
              <a:gd name="f17" fmla="?: f11 f5 1"/>
              <a:gd name="f18" fmla="?: f12 f6 1"/>
              <a:gd name="f19" fmla="?: f13 f7 1"/>
              <a:gd name="f20" fmla="*/ f17 1 21600"/>
              <a:gd name="f21" fmla="*/ f18 1 21600"/>
              <a:gd name="f22" fmla="*/ 21600 f17 1"/>
              <a:gd name="f23" fmla="*/ 21600 f18 1"/>
              <a:gd name="f24" fmla="min f21 f20"/>
              <a:gd name="f25" fmla="*/ f22 1 f19"/>
              <a:gd name="f26" fmla="*/ f23 1 f19"/>
              <a:gd name="f27" fmla="val f25"/>
              <a:gd name="f28" fmla="val f26"/>
              <a:gd name="f29" fmla="*/ f14 f24 1"/>
              <a:gd name="f30" fmla="+- f28 0 f14"/>
              <a:gd name="f31" fmla="+- f27 0 f14"/>
              <a:gd name="f32" fmla="*/ f27 f24 1"/>
              <a:gd name="f33" fmla="*/ f28 f24 1"/>
              <a:gd name="f34" fmla="min f31 f30"/>
              <a:gd name="f35" fmla="*/ f34 f15 1"/>
              <a:gd name="f36" fmla="*/ f34 f16 1"/>
              <a:gd name="f37" fmla="*/ f35 1 100000"/>
              <a:gd name="f38" fmla="*/ f36 1 100000"/>
              <a:gd name="f39" fmla="+- f28 0 f37"/>
              <a:gd name="f40" fmla="+- f27 0 f38"/>
              <a:gd name="f41" fmla="*/ f37 29289 1"/>
              <a:gd name="f42" fmla="*/ f38 29289 1"/>
              <a:gd name="f43" fmla="*/ f37 f24 1"/>
              <a:gd name="f44" fmla="*/ f38 f24 1"/>
              <a:gd name="f45" fmla="*/ f41 1 100000"/>
              <a:gd name="f46" fmla="*/ f42 1 100000"/>
              <a:gd name="f47" fmla="*/ f40 f24 1"/>
              <a:gd name="f48" fmla="*/ f39 f24 1"/>
              <a:gd name="f49" fmla="+- f45 0 f46"/>
              <a:gd name="f50" fmla="?: f49 f45 f46"/>
              <a:gd name="f51" fmla="+- f27 0 f50"/>
              <a:gd name="f52" fmla="+- f28 0 f50"/>
              <a:gd name="f53" fmla="*/ f50 f24 1"/>
              <a:gd name="f54" fmla="*/ f51 f24 1"/>
              <a:gd name="f55" fmla="*/ f52 f24 1"/>
            </a:gdLst>
            <a:ahLst/>
            <a:cxnLst>
              <a:cxn ang="3cd4">
                <a:pos x="hc" y="t"/>
              </a:cxn>
              <a:cxn ang="0">
                <a:pos x="r" y="vc"/>
              </a:cxn>
              <a:cxn ang="cd4">
                <a:pos x="hc" y="b"/>
              </a:cxn>
              <a:cxn ang="cd2">
                <a:pos x="l" y="vc"/>
              </a:cxn>
            </a:cxnLst>
            <a:rect l="f53" t="f53" r="f54" b="f55"/>
            <a:pathLst>
              <a:path>
                <a:moveTo>
                  <a:pt x="f43" y="f29"/>
                </a:moveTo>
                <a:lnTo>
                  <a:pt x="f47" y="f29"/>
                </a:lnTo>
                <a:arcTo wR="f44" hR="f44" stAng="f4" swAng="f3"/>
                <a:lnTo>
                  <a:pt x="f32" y="f48"/>
                </a:lnTo>
                <a:arcTo wR="f43" hR="f43" stAng="f8" swAng="f3"/>
                <a:lnTo>
                  <a:pt x="f44" y="f33"/>
                </a:lnTo>
                <a:arcTo wR="f44" hR="f44" stAng="f3" swAng="f3"/>
                <a:lnTo>
                  <a:pt x="f29" y="f43"/>
                </a:lnTo>
                <a:arcTo wR="f43" hR="f43" stAng="f2" swAng="f3"/>
                <a:close/>
              </a:path>
            </a:pathLst>
          </a:custGeom>
          <a:noFill/>
          <a:ln w="38103" cap="flat">
            <a:solidFill>
              <a:srgbClr val="00A188"/>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0" cap="none" spc="0" baseline="0">
              <a:solidFill>
                <a:srgbClr val="FFFFFF"/>
              </a:solidFill>
              <a:uFillTx/>
              <a:latin typeface="Arial"/>
            </a:endParaRPr>
          </a:p>
        </p:txBody>
      </p:sp>
      <p:pic>
        <p:nvPicPr>
          <p:cNvPr id="3" name="Picture 5">
            <a:extLst>
              <a:ext uri="{FF2B5EF4-FFF2-40B4-BE49-F238E27FC236}">
                <a16:creationId xmlns:a16="http://schemas.microsoft.com/office/drawing/2014/main" id="{15063CC6-7758-4AF4-88D1-2D485B8C3947}"/>
              </a:ext>
            </a:extLst>
          </p:cNvPr>
          <p:cNvPicPr>
            <a:picLocks noChangeAspect="1"/>
          </p:cNvPicPr>
          <p:nvPr/>
        </p:nvPicPr>
        <p:blipFill>
          <a:blip r:embed="rId2"/>
          <a:stretch>
            <a:fillRect/>
          </a:stretch>
        </p:blipFill>
        <p:spPr>
          <a:xfrm>
            <a:off x="522515" y="362504"/>
            <a:ext cx="1432873" cy="1197553"/>
          </a:xfrm>
          <a:prstGeom prst="rect">
            <a:avLst/>
          </a:prstGeom>
          <a:noFill/>
          <a:ln cap="flat">
            <a:noFill/>
          </a:ln>
        </p:spPr>
      </p:pic>
      <p:sp>
        <p:nvSpPr>
          <p:cNvPr id="4" name="Text Placeholder 7">
            <a:extLst>
              <a:ext uri="{FF2B5EF4-FFF2-40B4-BE49-F238E27FC236}">
                <a16:creationId xmlns:a16="http://schemas.microsoft.com/office/drawing/2014/main" id="{9AD86CED-9A73-450C-A71B-47B526E2A868}"/>
              </a:ext>
            </a:extLst>
          </p:cNvPr>
          <p:cNvSpPr txBox="1">
            <a:spLocks noGrp="1"/>
          </p:cNvSpPr>
          <p:nvPr>
            <p:ph type="body" sz="quarter" idx="4294967295"/>
          </p:nvPr>
        </p:nvSpPr>
        <p:spPr>
          <a:xfrm>
            <a:off x="1044573" y="2503490"/>
            <a:ext cx="9231316" cy="925509"/>
          </a:xfrm>
          <a:prstGeom prst="rect">
            <a:avLst/>
          </a:prstGeom>
          <a:noFill/>
          <a:ln>
            <a:noFill/>
          </a:ln>
        </p:spPr>
        <p:txBody>
          <a:bodyPr vert="horz" wrap="square" lIns="91440" tIns="45720" rIns="91440" bIns="45720" anchor="t" anchorCtr="0" compatLnSpc="1">
            <a:noAutofit/>
          </a:bodyPr>
          <a:lstStyle>
            <a:lvl1pPr marL="0" marR="0" lvl="0" indent="0" fontAlgn="auto">
              <a:spcAft>
                <a:spcPts val="0"/>
              </a:spcAft>
              <a:buNone/>
              <a:tabLst/>
              <a:defRPr lang="en-US" sz="3200" b="1" i="0" u="none" strike="noStrike" cap="none" spc="0" baseline="0">
                <a:solidFill>
                  <a:srgbClr val="000000"/>
                </a:solidFill>
                <a:uFillTx/>
                <a:latin typeface="Calibri"/>
              </a:defRPr>
            </a:lvl1pPr>
          </a:lstStyle>
          <a:p>
            <a:pPr lvl="0"/>
            <a:r>
              <a:rPr lang="en-US"/>
              <a:t>Click to edit Master text styles</a:t>
            </a:r>
          </a:p>
        </p:txBody>
      </p:sp>
      <p:sp>
        <p:nvSpPr>
          <p:cNvPr id="5" name="Text Placeholder 7">
            <a:extLst>
              <a:ext uri="{FF2B5EF4-FFF2-40B4-BE49-F238E27FC236}">
                <a16:creationId xmlns:a16="http://schemas.microsoft.com/office/drawing/2014/main" id="{84B16E31-4CE8-4D5F-8E29-D7D65EF70AA2}"/>
              </a:ext>
            </a:extLst>
          </p:cNvPr>
          <p:cNvSpPr txBox="1">
            <a:spLocks noGrp="1"/>
          </p:cNvSpPr>
          <p:nvPr>
            <p:ph type="body" sz="quarter" idx="4294967295"/>
          </p:nvPr>
        </p:nvSpPr>
        <p:spPr>
          <a:xfrm>
            <a:off x="1044573" y="3662309"/>
            <a:ext cx="9231316" cy="925509"/>
          </a:xfrm>
          <a:prstGeom prst="rect">
            <a:avLst/>
          </a:prstGeom>
          <a:noFill/>
          <a:ln>
            <a:noFill/>
          </a:ln>
        </p:spPr>
        <p:txBody>
          <a:bodyPr vert="horz" wrap="square" lIns="91440" tIns="45720" rIns="91440" bIns="45720" anchor="t" anchorCtr="0" compatLnSpc="1">
            <a:noAutofit/>
          </a:bodyPr>
          <a:lstStyle>
            <a:lvl1pPr marL="0" marR="0" lvl="0" indent="0" fontAlgn="auto">
              <a:spcAft>
                <a:spcPts val="0"/>
              </a:spcAft>
              <a:buNone/>
              <a:tabLst/>
              <a:defRPr lang="en-US" sz="2400" b="1" i="0" u="none" strike="noStrike" cap="none" spc="0" baseline="0">
                <a:solidFill>
                  <a:srgbClr val="000000"/>
                </a:solidFill>
                <a:uFillTx/>
                <a:latin typeface="Calibri"/>
              </a:defRPr>
            </a:lvl1pPr>
          </a:lstStyle>
          <a:p>
            <a:pPr lvl="0"/>
            <a:r>
              <a:rPr lang="en-US"/>
              <a:t>Click to edit Master text styles</a:t>
            </a:r>
          </a:p>
        </p:txBody>
      </p:sp>
      <p:sp>
        <p:nvSpPr>
          <p:cNvPr id="6" name="Text Placeholder 7">
            <a:extLst>
              <a:ext uri="{FF2B5EF4-FFF2-40B4-BE49-F238E27FC236}">
                <a16:creationId xmlns:a16="http://schemas.microsoft.com/office/drawing/2014/main" id="{156F0A68-F520-4BB3-B9B5-8E2472B72995}"/>
              </a:ext>
            </a:extLst>
          </p:cNvPr>
          <p:cNvSpPr txBox="1">
            <a:spLocks noGrp="1"/>
          </p:cNvSpPr>
          <p:nvPr>
            <p:ph type="body" sz="quarter" idx="4294967295"/>
          </p:nvPr>
        </p:nvSpPr>
        <p:spPr>
          <a:xfrm>
            <a:off x="1044573" y="4821128"/>
            <a:ext cx="9231316" cy="925509"/>
          </a:xfrm>
          <a:prstGeom prst="rect">
            <a:avLst/>
          </a:prstGeom>
          <a:noFill/>
          <a:ln>
            <a:noFill/>
          </a:ln>
        </p:spPr>
        <p:txBody>
          <a:bodyPr vert="horz" wrap="square" lIns="91440" tIns="45720" rIns="91440" bIns="45720" anchor="t" anchorCtr="0" compatLnSpc="1">
            <a:noAutofit/>
          </a:bodyPr>
          <a:lstStyle>
            <a:lvl1pPr marL="0" marR="0" lvl="0" indent="0" fontAlgn="auto">
              <a:spcAft>
                <a:spcPts val="0"/>
              </a:spcAft>
              <a:buNone/>
              <a:tabLst/>
              <a:defRPr lang="en-US" sz="1800" b="0" i="0" u="none" strike="noStrike" cap="none" spc="0" baseline="0">
                <a:solidFill>
                  <a:srgbClr val="000000"/>
                </a:solidFill>
                <a:uFillTx/>
                <a:latin typeface="Calibri"/>
              </a:defRPr>
            </a:lvl1pPr>
          </a:lstStyle>
          <a:p>
            <a:pPr lvl="0"/>
            <a:r>
              <a:rPr lang="en-US"/>
              <a:t>Click to edit Master text styles</a:t>
            </a:r>
          </a:p>
        </p:txBody>
      </p:sp>
      <p:pic>
        <p:nvPicPr>
          <p:cNvPr id="7" name="Picture 6">
            <a:extLst>
              <a:ext uri="{FF2B5EF4-FFF2-40B4-BE49-F238E27FC236}">
                <a16:creationId xmlns:a16="http://schemas.microsoft.com/office/drawing/2014/main" id="{72E6E337-E03E-45FD-8D8C-328F4299B3A4}"/>
              </a:ext>
            </a:extLst>
          </p:cNvPr>
          <p:cNvPicPr>
            <a:picLocks noChangeAspect="1"/>
          </p:cNvPicPr>
          <p:nvPr/>
        </p:nvPicPr>
        <p:blipFill>
          <a:blip r:embed="rId3"/>
          <a:stretch>
            <a:fillRect/>
          </a:stretch>
        </p:blipFill>
        <p:spPr>
          <a:xfrm>
            <a:off x="8291513" y="598951"/>
            <a:ext cx="1314306" cy="1227767"/>
          </a:xfrm>
          <a:prstGeom prst="rect">
            <a:avLst/>
          </a:prstGeom>
        </p:spPr>
      </p:pic>
    </p:spTree>
    <p:extLst>
      <p:ext uri="{BB962C8B-B14F-4D97-AF65-F5344CB8AC3E}">
        <p14:creationId xmlns:p14="http://schemas.microsoft.com/office/powerpoint/2010/main" val="21665094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4C83D81-04CB-4893-9BFB-986BF0E265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3537" cy="6857999"/>
          </a:xfrm>
          <a:prstGeom prst="rect">
            <a:avLst/>
          </a:prstGeom>
        </p:spPr>
      </p:pic>
      <p:sp>
        <p:nvSpPr>
          <p:cNvPr id="2" name="Title 1">
            <a:extLst>
              <a:ext uri="{FF2B5EF4-FFF2-40B4-BE49-F238E27FC236}">
                <a16:creationId xmlns:a16="http://schemas.microsoft.com/office/drawing/2014/main" id="{D8C0FCC9-C3AF-4E08-A905-07A58A845817}"/>
              </a:ext>
            </a:extLst>
          </p:cNvPr>
          <p:cNvSpPr>
            <a:spLocks noGrp="1"/>
          </p:cNvSpPr>
          <p:nvPr>
            <p:ph type="title"/>
          </p:nvPr>
        </p:nvSpPr>
        <p:spPr>
          <a:xfrm>
            <a:off x="360000" y="360000"/>
            <a:ext cx="11446163" cy="844839"/>
          </a:xfrm>
        </p:spPr>
        <p:txBody>
          <a:bodyPr anchor="t" anchorCtr="0">
            <a:normAutofit/>
          </a:bodyPr>
          <a:lstStyle>
            <a:lvl1pPr>
              <a:defRPr lang="en-GB" sz="3200" b="1" kern="1200" dirty="0">
                <a:solidFill>
                  <a:schemeClr val="tx1"/>
                </a:solidFill>
                <a:latin typeface="+mj-lt"/>
                <a:ea typeface="+mj-ea"/>
                <a:cs typeface="+mj-cs"/>
              </a:defRPr>
            </a:lvl1pPr>
          </a:lstStyle>
          <a:p>
            <a:r>
              <a:rPr lang="en-US"/>
              <a:t>Click to edit Master title style</a:t>
            </a:r>
            <a:endParaRPr lang="en-GB" dirty="0"/>
          </a:p>
        </p:txBody>
      </p:sp>
      <p:sp>
        <p:nvSpPr>
          <p:cNvPr id="3" name="Content Placeholder 2">
            <a:extLst>
              <a:ext uri="{FF2B5EF4-FFF2-40B4-BE49-F238E27FC236}">
                <a16:creationId xmlns:a16="http://schemas.microsoft.com/office/drawing/2014/main" id="{E93FDBA4-4D5B-4377-BB63-5EFB26E87BF2}"/>
              </a:ext>
            </a:extLst>
          </p:cNvPr>
          <p:cNvSpPr>
            <a:spLocks noGrp="1"/>
          </p:cNvSpPr>
          <p:nvPr>
            <p:ph idx="1" hasCustomPrompt="1"/>
          </p:nvPr>
        </p:nvSpPr>
        <p:spPr>
          <a:xfrm>
            <a:off x="359999" y="1440000"/>
            <a:ext cx="11446163" cy="4351338"/>
          </a:xfrm>
        </p:spPr>
        <p:txBody>
          <a:bodyPr/>
          <a:lstStyle>
            <a:lvl1pPr marL="0" indent="0">
              <a:spcBef>
                <a:spcPts val="0"/>
              </a:spcBef>
              <a:spcAft>
                <a:spcPts val="1200"/>
              </a:spcAft>
              <a:buNone/>
              <a:defRPr lang="en-US" sz="2100" b="1" kern="1200" dirty="0">
                <a:solidFill>
                  <a:schemeClr val="tx1"/>
                </a:solidFill>
                <a:latin typeface="+mn-lt"/>
                <a:ea typeface="+mn-ea"/>
                <a:cs typeface="+mn-cs"/>
              </a:defRPr>
            </a:lvl1pPr>
            <a:lvl2pPr marL="0" indent="0">
              <a:spcBef>
                <a:spcPts val="0"/>
              </a:spcBef>
              <a:spcAft>
                <a:spcPts val="600"/>
              </a:spcAft>
              <a:buNone/>
              <a:defRPr lang="en-US" sz="1600" b="1" kern="1200" dirty="0">
                <a:solidFill>
                  <a:schemeClr val="tx1"/>
                </a:solidFill>
                <a:latin typeface="+mn-lt"/>
                <a:ea typeface="+mn-ea"/>
                <a:cs typeface="+mn-cs"/>
              </a:defRPr>
            </a:lvl2pPr>
            <a:lvl3pPr marL="0" indent="0">
              <a:lnSpc>
                <a:spcPct val="90000"/>
              </a:lnSpc>
              <a:spcBef>
                <a:spcPts val="0"/>
              </a:spcBef>
              <a:spcAft>
                <a:spcPts val="600"/>
              </a:spcAft>
              <a:buNone/>
              <a:defRPr lang="en-US" sz="1600" kern="1200" dirty="0">
                <a:solidFill>
                  <a:schemeClr val="tx1"/>
                </a:solidFill>
                <a:latin typeface="+mn-lt"/>
                <a:ea typeface="+mn-ea"/>
                <a:cs typeface="+mn-cs"/>
              </a:defRPr>
            </a:lvl3pPr>
            <a:lvl4pPr marL="0" indent="-228600">
              <a:defRPr lang="en-US" sz="1600" kern="1200" dirty="0">
                <a:solidFill>
                  <a:schemeClr val="tx1"/>
                </a:solidFill>
                <a:latin typeface="+mn-lt"/>
                <a:ea typeface="+mn-ea"/>
                <a:cs typeface="+mn-cs"/>
              </a:defRPr>
            </a:lvl4pPr>
            <a:lvl5pPr marL="460800" indent="-228600">
              <a:defRPr lang="en-GB" sz="1600" kern="1200" dirty="0">
                <a:solidFill>
                  <a:schemeClr val="tx1"/>
                </a:solidFill>
                <a:latin typeface="+mn-lt"/>
                <a:ea typeface="+mn-ea"/>
                <a:cs typeface="+mn-cs"/>
              </a:defRPr>
            </a:lvl5pPr>
          </a:lstStyle>
          <a:p>
            <a:pPr marL="0" lvl="0" indent="0" algn="l" defTabSz="914400" rtl="0" eaLnBrk="1" latinLnBrk="0" hangingPunct="1">
              <a:lnSpc>
                <a:spcPct val="90000"/>
              </a:lnSpc>
              <a:spcBef>
                <a:spcPts val="0"/>
              </a:spcBef>
              <a:spcAft>
                <a:spcPts val="1200"/>
              </a:spcAft>
              <a:buFont typeface="Arial" panose="020B0604020202020204" pitchFamily="34" charset="0"/>
              <a:buNone/>
            </a:pPr>
            <a:r>
              <a:rPr lang="en-US" dirty="0"/>
              <a:t>Heading 1</a:t>
            </a:r>
          </a:p>
          <a:p>
            <a:pPr marL="0" lvl="1" indent="0" algn="l" defTabSz="914400" rtl="0" eaLnBrk="1" latinLnBrk="0" hangingPunct="1">
              <a:lnSpc>
                <a:spcPct val="90000"/>
              </a:lnSpc>
              <a:spcBef>
                <a:spcPts val="0"/>
              </a:spcBef>
              <a:spcAft>
                <a:spcPts val="600"/>
              </a:spcAft>
              <a:buFont typeface="Arial" panose="020B0604020202020204" pitchFamily="34" charset="0"/>
              <a:buNone/>
            </a:pPr>
            <a:r>
              <a:rPr lang="en-US" dirty="0"/>
              <a:t>Heading 2</a:t>
            </a:r>
          </a:p>
          <a:p>
            <a:pPr marL="0" lvl="2" indent="0" algn="l" defTabSz="914400" rtl="0" eaLnBrk="1" latinLnBrk="0" hangingPunct="1">
              <a:lnSpc>
                <a:spcPct val="90000"/>
              </a:lnSpc>
              <a:spcBef>
                <a:spcPts val="0"/>
              </a:spcBef>
              <a:spcAft>
                <a:spcPts val="600"/>
              </a:spcAft>
              <a:buFont typeface="Arial" panose="020B0604020202020204" pitchFamily="34" charset="0"/>
              <a:buNone/>
            </a:pPr>
            <a:r>
              <a:rPr lang="en-US" dirty="0"/>
              <a:t>Body copy</a:t>
            </a:r>
          </a:p>
          <a:p>
            <a:pPr marL="0" lvl="3" indent="-228600" algn="l" defTabSz="914400" rtl="0" eaLnBrk="1" latinLnBrk="0" hangingPunct="1">
              <a:lnSpc>
                <a:spcPct val="90000"/>
              </a:lnSpc>
              <a:spcBef>
                <a:spcPts val="500"/>
              </a:spcBef>
              <a:buFont typeface="Arial" panose="020B0604020202020204" pitchFamily="34" charset="0"/>
              <a:buChar char="•"/>
            </a:pPr>
            <a:r>
              <a:rPr lang="en-US" dirty="0"/>
              <a:t>Bullet</a:t>
            </a:r>
          </a:p>
          <a:p>
            <a:pPr marL="460800" lvl="4" indent="-228600" algn="l" defTabSz="914400" rtl="0" eaLnBrk="1" latinLnBrk="0" hangingPunct="1">
              <a:lnSpc>
                <a:spcPct val="90000"/>
              </a:lnSpc>
              <a:spcBef>
                <a:spcPts val="500"/>
              </a:spcBef>
              <a:buFont typeface="Arial" panose="020B0604020202020204" pitchFamily="34" charset="0"/>
              <a:buChar char="•"/>
            </a:pPr>
            <a:r>
              <a:rPr lang="en-US" dirty="0"/>
              <a:t>Bullet sub</a:t>
            </a:r>
            <a:endParaRPr lang="en-GB" dirty="0"/>
          </a:p>
        </p:txBody>
      </p:sp>
      <p:sp>
        <p:nvSpPr>
          <p:cNvPr id="5" name="Footer Placeholder 4">
            <a:extLst>
              <a:ext uri="{FF2B5EF4-FFF2-40B4-BE49-F238E27FC236}">
                <a16:creationId xmlns:a16="http://schemas.microsoft.com/office/drawing/2014/main" id="{5EDE29FC-0AE3-49EE-B903-BD5846EC98B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6BF60EB-FBD0-41A4-B8B2-4945FC5CCAF7}"/>
              </a:ext>
            </a:extLst>
          </p:cNvPr>
          <p:cNvSpPr>
            <a:spLocks noGrp="1"/>
          </p:cNvSpPr>
          <p:nvPr>
            <p:ph type="sldNum" sz="quarter" idx="12"/>
          </p:nvPr>
        </p:nvSpPr>
        <p:spPr/>
        <p:txBody>
          <a:bodyPr/>
          <a:lstStyle/>
          <a:p>
            <a:fld id="{8146AEE0-7D78-4BF5-9A7A-DB5CE8BFA4C6}" type="slidenum">
              <a:rPr lang="en-GB" smtClean="0"/>
              <a:t>‹#›</a:t>
            </a:fld>
            <a:endParaRPr lang="en-GB"/>
          </a:p>
        </p:txBody>
      </p:sp>
    </p:spTree>
    <p:extLst>
      <p:ext uri="{BB962C8B-B14F-4D97-AF65-F5344CB8AC3E}">
        <p14:creationId xmlns:p14="http://schemas.microsoft.com/office/powerpoint/2010/main" val="240649788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55FBD2-6021-4144-A1C2-6C98BFF4273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AE754684-D50A-4364-8A89-9F553FD6340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3AB30713-4D96-4119-B63C-275DCF4AD1B4}"/>
              </a:ext>
            </a:extLst>
          </p:cNvPr>
          <p:cNvSpPr>
            <a:spLocks noGrp="1"/>
          </p:cNvSpPr>
          <p:nvPr>
            <p:ph type="dt" sz="half" idx="10"/>
          </p:nvPr>
        </p:nvSpPr>
        <p:spPr/>
        <p:txBody>
          <a:bodyPr/>
          <a:lstStyle/>
          <a:p>
            <a:fld id="{8AA4BB30-64A2-4A7A-B8BD-E4E8B4653485}" type="datetimeFigureOut">
              <a:rPr lang="en-GB" smtClean="0"/>
              <a:t>09/12/2022</a:t>
            </a:fld>
            <a:endParaRPr lang="en-GB"/>
          </a:p>
        </p:txBody>
      </p:sp>
      <p:sp>
        <p:nvSpPr>
          <p:cNvPr id="5" name="Footer Placeholder 4">
            <a:extLst>
              <a:ext uri="{FF2B5EF4-FFF2-40B4-BE49-F238E27FC236}">
                <a16:creationId xmlns:a16="http://schemas.microsoft.com/office/drawing/2014/main" id="{60AE45F7-082B-46AC-A113-9A295F4BA87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CA59694-CEC2-420A-BC4A-1F05E452ABFB}"/>
              </a:ext>
            </a:extLst>
          </p:cNvPr>
          <p:cNvSpPr>
            <a:spLocks noGrp="1"/>
          </p:cNvSpPr>
          <p:nvPr>
            <p:ph type="sldNum" sz="quarter" idx="12"/>
          </p:nvPr>
        </p:nvSpPr>
        <p:spPr/>
        <p:txBody>
          <a:bodyPr/>
          <a:lstStyle/>
          <a:p>
            <a:fld id="{8146AEE0-7D78-4BF5-9A7A-DB5CE8BFA4C6}" type="slidenum">
              <a:rPr lang="en-GB" smtClean="0"/>
              <a:t>‹#›</a:t>
            </a:fld>
            <a:endParaRPr lang="en-GB"/>
          </a:p>
        </p:txBody>
      </p:sp>
    </p:spTree>
    <p:extLst>
      <p:ext uri="{BB962C8B-B14F-4D97-AF65-F5344CB8AC3E}">
        <p14:creationId xmlns:p14="http://schemas.microsoft.com/office/powerpoint/2010/main" val="27739332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 No log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C0FCC9-C3AF-4E08-A905-07A58A845817}"/>
              </a:ext>
            </a:extLst>
          </p:cNvPr>
          <p:cNvSpPr>
            <a:spLocks noGrp="1"/>
          </p:cNvSpPr>
          <p:nvPr>
            <p:ph type="title"/>
          </p:nvPr>
        </p:nvSpPr>
        <p:spPr>
          <a:xfrm>
            <a:off x="360000" y="360000"/>
            <a:ext cx="11446163" cy="844839"/>
          </a:xfrm>
        </p:spPr>
        <p:txBody>
          <a:bodyPr anchor="t" anchorCtr="0">
            <a:normAutofit/>
          </a:bodyPr>
          <a:lstStyle>
            <a:lvl1pPr>
              <a:defRPr lang="en-GB" sz="3200" b="1" kern="1200" dirty="0">
                <a:solidFill>
                  <a:schemeClr val="tx1"/>
                </a:solidFill>
                <a:latin typeface="+mj-lt"/>
                <a:ea typeface="+mj-ea"/>
                <a:cs typeface="+mj-cs"/>
              </a:defRPr>
            </a:lvl1pPr>
          </a:lstStyle>
          <a:p>
            <a:r>
              <a:rPr lang="en-US"/>
              <a:t>Click to edit Master title style</a:t>
            </a:r>
            <a:endParaRPr lang="en-GB" dirty="0"/>
          </a:p>
        </p:txBody>
      </p:sp>
      <p:sp>
        <p:nvSpPr>
          <p:cNvPr id="3" name="Content Placeholder 2">
            <a:extLst>
              <a:ext uri="{FF2B5EF4-FFF2-40B4-BE49-F238E27FC236}">
                <a16:creationId xmlns:a16="http://schemas.microsoft.com/office/drawing/2014/main" id="{E93FDBA4-4D5B-4377-BB63-5EFB26E87BF2}"/>
              </a:ext>
            </a:extLst>
          </p:cNvPr>
          <p:cNvSpPr>
            <a:spLocks noGrp="1"/>
          </p:cNvSpPr>
          <p:nvPr>
            <p:ph idx="1" hasCustomPrompt="1"/>
          </p:nvPr>
        </p:nvSpPr>
        <p:spPr>
          <a:xfrm>
            <a:off x="359999" y="1440000"/>
            <a:ext cx="11446163" cy="4351338"/>
          </a:xfrm>
        </p:spPr>
        <p:txBody>
          <a:bodyPr/>
          <a:lstStyle>
            <a:lvl1pPr marL="0" indent="0">
              <a:spcBef>
                <a:spcPts val="0"/>
              </a:spcBef>
              <a:spcAft>
                <a:spcPts val="1200"/>
              </a:spcAft>
              <a:buNone/>
              <a:defRPr lang="en-US" sz="2100" b="1" kern="1200" dirty="0">
                <a:solidFill>
                  <a:schemeClr val="tx1"/>
                </a:solidFill>
                <a:latin typeface="+mn-lt"/>
                <a:ea typeface="+mn-ea"/>
                <a:cs typeface="+mn-cs"/>
              </a:defRPr>
            </a:lvl1pPr>
            <a:lvl2pPr marL="0" indent="0">
              <a:spcBef>
                <a:spcPts val="0"/>
              </a:spcBef>
              <a:spcAft>
                <a:spcPts val="600"/>
              </a:spcAft>
              <a:buNone/>
              <a:defRPr lang="en-US" sz="1600" b="1" kern="1200" dirty="0">
                <a:solidFill>
                  <a:schemeClr val="tx1"/>
                </a:solidFill>
                <a:latin typeface="+mn-lt"/>
                <a:ea typeface="+mn-ea"/>
                <a:cs typeface="+mn-cs"/>
              </a:defRPr>
            </a:lvl2pPr>
            <a:lvl3pPr marL="0" indent="0">
              <a:lnSpc>
                <a:spcPct val="90000"/>
              </a:lnSpc>
              <a:spcBef>
                <a:spcPts val="0"/>
              </a:spcBef>
              <a:spcAft>
                <a:spcPts val="600"/>
              </a:spcAft>
              <a:buNone/>
              <a:defRPr lang="en-US" sz="1600" kern="1200" dirty="0">
                <a:solidFill>
                  <a:schemeClr val="tx1"/>
                </a:solidFill>
                <a:latin typeface="+mn-lt"/>
                <a:ea typeface="+mn-ea"/>
                <a:cs typeface="+mn-cs"/>
              </a:defRPr>
            </a:lvl3pPr>
            <a:lvl4pPr marL="0" indent="-228600">
              <a:defRPr lang="en-US" sz="1600" kern="1200" dirty="0">
                <a:solidFill>
                  <a:schemeClr val="tx1"/>
                </a:solidFill>
                <a:latin typeface="+mn-lt"/>
                <a:ea typeface="+mn-ea"/>
                <a:cs typeface="+mn-cs"/>
              </a:defRPr>
            </a:lvl4pPr>
            <a:lvl5pPr marL="460800" indent="-228600">
              <a:defRPr lang="en-GB" sz="1600" kern="1200" dirty="0">
                <a:solidFill>
                  <a:schemeClr val="tx1"/>
                </a:solidFill>
                <a:latin typeface="+mn-lt"/>
                <a:ea typeface="+mn-ea"/>
                <a:cs typeface="+mn-cs"/>
              </a:defRPr>
            </a:lvl5pPr>
          </a:lstStyle>
          <a:p>
            <a:pPr marL="0" lvl="0" indent="0" algn="l" defTabSz="914400" rtl="0" eaLnBrk="1" latinLnBrk="0" hangingPunct="1">
              <a:lnSpc>
                <a:spcPct val="90000"/>
              </a:lnSpc>
              <a:spcBef>
                <a:spcPts val="0"/>
              </a:spcBef>
              <a:spcAft>
                <a:spcPts val="1200"/>
              </a:spcAft>
              <a:buFont typeface="Arial" panose="020B0604020202020204" pitchFamily="34" charset="0"/>
              <a:buNone/>
            </a:pPr>
            <a:r>
              <a:rPr lang="en-US" dirty="0"/>
              <a:t>Heading 1</a:t>
            </a:r>
          </a:p>
          <a:p>
            <a:pPr marL="0" lvl="1" indent="0" algn="l" defTabSz="914400" rtl="0" eaLnBrk="1" latinLnBrk="0" hangingPunct="1">
              <a:lnSpc>
                <a:spcPct val="90000"/>
              </a:lnSpc>
              <a:spcBef>
                <a:spcPts val="0"/>
              </a:spcBef>
              <a:spcAft>
                <a:spcPts val="600"/>
              </a:spcAft>
              <a:buFont typeface="Arial" panose="020B0604020202020204" pitchFamily="34" charset="0"/>
              <a:buNone/>
            </a:pPr>
            <a:r>
              <a:rPr lang="en-US" dirty="0"/>
              <a:t>Heading 2</a:t>
            </a:r>
          </a:p>
          <a:p>
            <a:pPr marL="0" lvl="2" indent="0" algn="l" defTabSz="914400" rtl="0" eaLnBrk="1" latinLnBrk="0" hangingPunct="1">
              <a:lnSpc>
                <a:spcPct val="90000"/>
              </a:lnSpc>
              <a:spcBef>
                <a:spcPts val="0"/>
              </a:spcBef>
              <a:spcAft>
                <a:spcPts val="600"/>
              </a:spcAft>
              <a:buFont typeface="Arial" panose="020B0604020202020204" pitchFamily="34" charset="0"/>
              <a:buNone/>
            </a:pPr>
            <a:r>
              <a:rPr lang="en-US" dirty="0"/>
              <a:t>Body copy</a:t>
            </a:r>
          </a:p>
          <a:p>
            <a:pPr marL="0" lvl="3" indent="-228600" algn="l" defTabSz="914400" rtl="0" eaLnBrk="1" latinLnBrk="0" hangingPunct="1">
              <a:lnSpc>
                <a:spcPct val="90000"/>
              </a:lnSpc>
              <a:spcBef>
                <a:spcPts val="500"/>
              </a:spcBef>
              <a:buFont typeface="Arial" panose="020B0604020202020204" pitchFamily="34" charset="0"/>
              <a:buChar char="•"/>
            </a:pPr>
            <a:r>
              <a:rPr lang="en-US" dirty="0"/>
              <a:t>Bullet</a:t>
            </a:r>
          </a:p>
          <a:p>
            <a:pPr marL="460800" lvl="4" indent="-228600" algn="l" defTabSz="914400" rtl="0" eaLnBrk="1" latinLnBrk="0" hangingPunct="1">
              <a:lnSpc>
                <a:spcPct val="90000"/>
              </a:lnSpc>
              <a:spcBef>
                <a:spcPts val="500"/>
              </a:spcBef>
              <a:buFont typeface="Arial" panose="020B0604020202020204" pitchFamily="34" charset="0"/>
              <a:buChar char="•"/>
            </a:pPr>
            <a:r>
              <a:rPr lang="en-US" dirty="0"/>
              <a:t>Bullet sub</a:t>
            </a:r>
            <a:endParaRPr lang="en-GB" dirty="0"/>
          </a:p>
        </p:txBody>
      </p:sp>
      <p:sp>
        <p:nvSpPr>
          <p:cNvPr id="5" name="Footer Placeholder 4">
            <a:extLst>
              <a:ext uri="{FF2B5EF4-FFF2-40B4-BE49-F238E27FC236}">
                <a16:creationId xmlns:a16="http://schemas.microsoft.com/office/drawing/2014/main" id="{5EDE29FC-0AE3-49EE-B903-BD5846EC98B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6BF60EB-FBD0-41A4-B8B2-4945FC5CCAF7}"/>
              </a:ext>
            </a:extLst>
          </p:cNvPr>
          <p:cNvSpPr>
            <a:spLocks noGrp="1"/>
          </p:cNvSpPr>
          <p:nvPr>
            <p:ph type="sldNum" sz="quarter" idx="12"/>
          </p:nvPr>
        </p:nvSpPr>
        <p:spPr/>
        <p:txBody>
          <a:bodyPr/>
          <a:lstStyle/>
          <a:p>
            <a:fld id="{8146AEE0-7D78-4BF5-9A7A-DB5CE8BFA4C6}" type="slidenum">
              <a:rPr lang="en-GB" smtClean="0"/>
              <a:t>‹#›</a:t>
            </a:fld>
            <a:endParaRPr lang="en-GB"/>
          </a:p>
        </p:txBody>
      </p:sp>
    </p:spTree>
    <p:extLst>
      <p:ext uri="{BB962C8B-B14F-4D97-AF65-F5344CB8AC3E}">
        <p14:creationId xmlns:p14="http://schemas.microsoft.com/office/powerpoint/2010/main" val="40260350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A56A6B2-45CE-47D3-ADDB-BD31EA1119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183535" cy="6857999"/>
          </a:xfrm>
          <a:prstGeom prst="rect">
            <a:avLst/>
          </a:prstGeom>
        </p:spPr>
      </p:pic>
      <p:sp>
        <p:nvSpPr>
          <p:cNvPr id="2" name="Title 1">
            <a:extLst>
              <a:ext uri="{FF2B5EF4-FFF2-40B4-BE49-F238E27FC236}">
                <a16:creationId xmlns:a16="http://schemas.microsoft.com/office/drawing/2014/main" id="{0ED93AC6-2F50-4B91-B6DD-840E6B04BBBF}"/>
              </a:ext>
            </a:extLst>
          </p:cNvPr>
          <p:cNvSpPr>
            <a:spLocks noGrp="1"/>
          </p:cNvSpPr>
          <p:nvPr>
            <p:ph type="title" hasCustomPrompt="1"/>
          </p:nvPr>
        </p:nvSpPr>
        <p:spPr>
          <a:xfrm>
            <a:off x="831850" y="2587192"/>
            <a:ext cx="10515600" cy="590931"/>
          </a:xfrm>
        </p:spPr>
        <p:txBody>
          <a:bodyPr anchor="t" anchorCtr="0">
            <a:spAutoFit/>
          </a:bodyPr>
          <a:lstStyle>
            <a:lvl1pPr>
              <a:defRPr sz="3600" b="1"/>
            </a:lvl1pPr>
          </a:lstStyle>
          <a:p>
            <a:r>
              <a:rPr lang="en-US" dirty="0"/>
              <a:t>Section heading</a:t>
            </a:r>
            <a:endParaRPr lang="en-GB" dirty="0"/>
          </a:p>
        </p:txBody>
      </p:sp>
      <p:sp>
        <p:nvSpPr>
          <p:cNvPr id="3" name="Text Placeholder 2">
            <a:extLst>
              <a:ext uri="{FF2B5EF4-FFF2-40B4-BE49-F238E27FC236}">
                <a16:creationId xmlns:a16="http://schemas.microsoft.com/office/drawing/2014/main" id="{2EA3EC35-1DF4-42E8-843A-F1C2835A2218}"/>
              </a:ext>
            </a:extLst>
          </p:cNvPr>
          <p:cNvSpPr>
            <a:spLocks noGrp="1"/>
          </p:cNvSpPr>
          <p:nvPr>
            <p:ph type="body" idx="1" hasCustomPrompt="1"/>
          </p:nvPr>
        </p:nvSpPr>
        <p:spPr>
          <a:xfrm>
            <a:off x="831850" y="3789940"/>
            <a:ext cx="10515600" cy="369332"/>
          </a:xfrm>
        </p:spPr>
        <p:txBody>
          <a:bodyPr>
            <a:spAutoFit/>
          </a:bodyPr>
          <a:lstStyle>
            <a:lvl1pPr marL="0" indent="0">
              <a:buNone/>
              <a:defRPr sz="2000" b="1">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Sub-heading</a:t>
            </a:r>
          </a:p>
        </p:txBody>
      </p:sp>
    </p:spTree>
    <p:extLst>
      <p:ext uri="{BB962C8B-B14F-4D97-AF65-F5344CB8AC3E}">
        <p14:creationId xmlns:p14="http://schemas.microsoft.com/office/powerpoint/2010/main" val="23474971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Headline tex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041E873-0E11-44B1-8E1D-3939D1CB99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3537" cy="6857999"/>
          </a:xfrm>
          <a:prstGeom prst="rect">
            <a:avLst/>
          </a:prstGeom>
        </p:spPr>
      </p:pic>
      <p:sp>
        <p:nvSpPr>
          <p:cNvPr id="10" name="AutoShape 3">
            <a:extLst>
              <a:ext uri="{FF2B5EF4-FFF2-40B4-BE49-F238E27FC236}">
                <a16:creationId xmlns:a16="http://schemas.microsoft.com/office/drawing/2014/main" id="{4FAAD646-2462-41CA-AE4B-76753CEDFF52}"/>
              </a:ext>
            </a:extLst>
          </p:cNvPr>
          <p:cNvSpPr>
            <a:spLocks noChangeAspect="1" noChangeArrowheads="1" noTextEdit="1"/>
          </p:cNvSpPr>
          <p:nvPr/>
        </p:nvSpPr>
        <p:spPr bwMode="auto">
          <a:xfrm>
            <a:off x="0" y="0"/>
            <a:ext cx="1215072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 name="Text Placeholder 2">
            <a:extLst>
              <a:ext uri="{FF2B5EF4-FFF2-40B4-BE49-F238E27FC236}">
                <a16:creationId xmlns:a16="http://schemas.microsoft.com/office/drawing/2014/main" id="{2EA3EC35-1DF4-42E8-843A-F1C2835A2218}"/>
              </a:ext>
            </a:extLst>
          </p:cNvPr>
          <p:cNvSpPr>
            <a:spLocks noGrp="1"/>
          </p:cNvSpPr>
          <p:nvPr>
            <p:ph type="body" idx="1" hasCustomPrompt="1"/>
          </p:nvPr>
        </p:nvSpPr>
        <p:spPr>
          <a:xfrm>
            <a:off x="908626" y="901414"/>
            <a:ext cx="10405919" cy="563231"/>
          </a:xfrm>
        </p:spPr>
        <p:txBody>
          <a:bodyPr>
            <a:spAutoFit/>
          </a:bodyPr>
          <a:lstStyle>
            <a:lvl1pPr marL="0" indent="0">
              <a:buNone/>
              <a:defRPr sz="3400" b="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Large text page</a:t>
            </a:r>
          </a:p>
        </p:txBody>
      </p:sp>
      <p:sp>
        <p:nvSpPr>
          <p:cNvPr id="5" name="Footer Placeholder 4">
            <a:extLst>
              <a:ext uri="{FF2B5EF4-FFF2-40B4-BE49-F238E27FC236}">
                <a16:creationId xmlns:a16="http://schemas.microsoft.com/office/drawing/2014/main" id="{3939CF87-BF69-4238-8BAD-CEB980FB9F8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CE01D87-EBA9-4116-8E30-46E256527195}"/>
              </a:ext>
            </a:extLst>
          </p:cNvPr>
          <p:cNvSpPr>
            <a:spLocks noGrp="1"/>
          </p:cNvSpPr>
          <p:nvPr>
            <p:ph type="sldNum" sz="quarter" idx="12"/>
          </p:nvPr>
        </p:nvSpPr>
        <p:spPr/>
        <p:txBody>
          <a:bodyPr/>
          <a:lstStyle/>
          <a:p>
            <a:fld id="{8146AEE0-7D78-4BF5-9A7A-DB5CE8BFA4C6}" type="slidenum">
              <a:rPr lang="en-GB" smtClean="0"/>
              <a:t>‹#›</a:t>
            </a:fld>
            <a:endParaRPr lang="en-GB"/>
          </a:p>
        </p:txBody>
      </p:sp>
      <p:sp>
        <p:nvSpPr>
          <p:cNvPr id="9" name="Rectangle: Diagonal Corners Rounded 8">
            <a:extLst>
              <a:ext uri="{FF2B5EF4-FFF2-40B4-BE49-F238E27FC236}">
                <a16:creationId xmlns:a16="http://schemas.microsoft.com/office/drawing/2014/main" id="{9C8A0FD4-F699-4BB5-A3C8-3A511F41233C}"/>
              </a:ext>
            </a:extLst>
          </p:cNvPr>
          <p:cNvSpPr/>
          <p:nvPr/>
        </p:nvSpPr>
        <p:spPr>
          <a:xfrm flipH="1">
            <a:off x="543561" y="553338"/>
            <a:ext cx="11095443" cy="5390262"/>
          </a:xfrm>
          <a:prstGeom prst="round2DiagRect">
            <a:avLst/>
          </a:prstGeom>
          <a:noFill/>
          <a:ln w="2286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tIns="90000" bIns="90000" rtlCol="0" anchor="t" anchorCtr="0"/>
          <a:lstStyle/>
          <a:p>
            <a:endParaRPr lang="en-GB" dirty="0">
              <a:solidFill>
                <a:schemeClr val="tx1"/>
              </a:solidFill>
            </a:endParaRPr>
          </a:p>
        </p:txBody>
      </p:sp>
    </p:spTree>
    <p:extLst>
      <p:ext uri="{BB962C8B-B14F-4D97-AF65-F5344CB8AC3E}">
        <p14:creationId xmlns:p14="http://schemas.microsoft.com/office/powerpoint/2010/main" val="39102236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CCFA8AA-1F36-4E3C-977C-A7C918EE02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3537" cy="6857999"/>
          </a:xfrm>
          <a:prstGeom prst="rect">
            <a:avLst/>
          </a:prstGeom>
        </p:spPr>
      </p:pic>
      <p:sp>
        <p:nvSpPr>
          <p:cNvPr id="2" name="Title 1">
            <a:extLst>
              <a:ext uri="{FF2B5EF4-FFF2-40B4-BE49-F238E27FC236}">
                <a16:creationId xmlns:a16="http://schemas.microsoft.com/office/drawing/2014/main" id="{8982F404-A628-4163-A67A-017625A1F1C8}"/>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266CC20F-2520-4988-AFE4-EBE97F23EF9C}"/>
              </a:ext>
            </a:extLst>
          </p:cNvPr>
          <p:cNvSpPr>
            <a:spLocks noGrp="1"/>
          </p:cNvSpPr>
          <p:nvPr>
            <p:ph sz="half" idx="1" hasCustomPrompt="1"/>
          </p:nvPr>
        </p:nvSpPr>
        <p:spPr>
          <a:xfrm>
            <a:off x="360000" y="1440000"/>
            <a:ext cx="5580000" cy="4711418"/>
          </a:xfrm>
        </p:spPr>
        <p:txBody>
          <a:bodyPr/>
          <a:lstStyle>
            <a:lvl1pPr marL="0" indent="0" algn="l" defTabSz="914400" rtl="0" eaLnBrk="1" latinLnBrk="0" hangingPunct="1">
              <a:lnSpc>
                <a:spcPct val="90000"/>
              </a:lnSpc>
              <a:spcBef>
                <a:spcPts val="0"/>
              </a:spcBef>
              <a:spcAft>
                <a:spcPts val="1200"/>
              </a:spcAft>
              <a:buFont typeface="Arial" panose="020B0604020202020204" pitchFamily="34" charset="0"/>
              <a:buNone/>
              <a:defRPr/>
            </a:lvl1pPr>
            <a:lvl2pPr>
              <a:defRPr lang="en-US" sz="1600" b="1" kern="1200" dirty="0" smtClean="0">
                <a:solidFill>
                  <a:schemeClr val="tx1"/>
                </a:solidFill>
                <a:latin typeface="+mn-lt"/>
                <a:ea typeface="+mn-ea"/>
                <a:cs typeface="+mn-cs"/>
              </a:defRPr>
            </a:lvl2pPr>
            <a:lvl3pPr marL="0" indent="0" algn="l" defTabSz="914400" rtl="0" eaLnBrk="1" latinLnBrk="0" hangingPunct="1">
              <a:lnSpc>
                <a:spcPct val="90000"/>
              </a:lnSpc>
              <a:spcBef>
                <a:spcPts val="0"/>
              </a:spcBef>
              <a:spcAft>
                <a:spcPts val="600"/>
              </a:spcAft>
              <a:buFont typeface="Arial" panose="020B0604020202020204" pitchFamily="34" charset="0"/>
              <a:buNone/>
              <a:defRPr/>
            </a:lvl3pPr>
            <a:lvl4pPr marL="0" indent="-228600" algn="l" defTabSz="914400" rtl="0" eaLnBrk="1" latinLnBrk="0" hangingPunct="1">
              <a:lnSpc>
                <a:spcPct val="90000"/>
              </a:lnSpc>
              <a:spcBef>
                <a:spcPts val="500"/>
              </a:spcBef>
              <a:buFont typeface="Arial" panose="020B0604020202020204" pitchFamily="34" charset="0"/>
              <a:buChar char="•"/>
              <a:defRPr/>
            </a:lvl4pPr>
            <a:lvl5pPr marL="460800" indent="-228600" algn="l" defTabSz="914400" rtl="0" eaLnBrk="1" latinLnBrk="0" hangingPunct="1">
              <a:lnSpc>
                <a:spcPct val="90000"/>
              </a:lnSpc>
              <a:spcBef>
                <a:spcPts val="500"/>
              </a:spcBef>
              <a:buFont typeface="Arial" panose="020B0604020202020204" pitchFamily="34" charset="0"/>
              <a:buChar char="•"/>
              <a:defRPr/>
            </a:lvl5pPr>
          </a:lstStyle>
          <a:p>
            <a:pPr marL="0" lvl="0" indent="0" algn="l" defTabSz="914400" rtl="0" eaLnBrk="1" latinLnBrk="0" hangingPunct="1">
              <a:lnSpc>
                <a:spcPct val="90000"/>
              </a:lnSpc>
              <a:spcBef>
                <a:spcPts val="0"/>
              </a:spcBef>
              <a:spcAft>
                <a:spcPts val="1200"/>
              </a:spcAft>
              <a:buFont typeface="Arial" panose="020B0604020202020204" pitchFamily="34" charset="0"/>
              <a:buNone/>
            </a:pPr>
            <a:r>
              <a:rPr lang="en-US" dirty="0"/>
              <a:t>Heading 1</a:t>
            </a:r>
          </a:p>
          <a:p>
            <a:pPr marL="0" lvl="1" indent="0" algn="l" defTabSz="914400" rtl="0" eaLnBrk="1" latinLnBrk="0" hangingPunct="1">
              <a:lnSpc>
                <a:spcPct val="90000"/>
              </a:lnSpc>
              <a:spcBef>
                <a:spcPts val="0"/>
              </a:spcBef>
              <a:spcAft>
                <a:spcPts val="600"/>
              </a:spcAft>
              <a:buFont typeface="Arial" panose="020B0604020202020204" pitchFamily="34" charset="0"/>
              <a:buNone/>
            </a:pPr>
            <a:r>
              <a:rPr lang="en-US" dirty="0"/>
              <a:t>Heading 2</a:t>
            </a:r>
          </a:p>
          <a:p>
            <a:pPr marL="0" lvl="2" indent="0" algn="l" defTabSz="914400" rtl="0" eaLnBrk="1" latinLnBrk="0" hangingPunct="1">
              <a:lnSpc>
                <a:spcPct val="90000"/>
              </a:lnSpc>
              <a:spcBef>
                <a:spcPts val="0"/>
              </a:spcBef>
              <a:spcAft>
                <a:spcPts val="600"/>
              </a:spcAft>
              <a:buFont typeface="Arial" panose="020B0604020202020204" pitchFamily="34" charset="0"/>
              <a:buNone/>
            </a:pPr>
            <a:r>
              <a:rPr lang="en-US" dirty="0"/>
              <a:t>Body copy</a:t>
            </a:r>
          </a:p>
          <a:p>
            <a:pPr marL="0" lvl="3" indent="-228600" algn="l" defTabSz="914400" rtl="0" eaLnBrk="1" latinLnBrk="0" hangingPunct="1">
              <a:lnSpc>
                <a:spcPct val="90000"/>
              </a:lnSpc>
              <a:spcBef>
                <a:spcPts val="500"/>
              </a:spcBef>
              <a:buFont typeface="Arial" panose="020B0604020202020204" pitchFamily="34" charset="0"/>
              <a:buChar char="•"/>
            </a:pPr>
            <a:r>
              <a:rPr lang="en-US" dirty="0"/>
              <a:t>Bullet</a:t>
            </a:r>
          </a:p>
          <a:p>
            <a:pPr marL="460800" lvl="4" indent="-228600" algn="l" defTabSz="914400" rtl="0" eaLnBrk="1" latinLnBrk="0" hangingPunct="1">
              <a:lnSpc>
                <a:spcPct val="90000"/>
              </a:lnSpc>
              <a:spcBef>
                <a:spcPts val="500"/>
              </a:spcBef>
              <a:buFont typeface="Arial" panose="020B0604020202020204" pitchFamily="34" charset="0"/>
              <a:buChar char="•"/>
            </a:pPr>
            <a:r>
              <a:rPr lang="en-US" dirty="0"/>
              <a:t>Bullet sub</a:t>
            </a:r>
            <a:endParaRPr lang="en-GB" dirty="0"/>
          </a:p>
        </p:txBody>
      </p:sp>
      <p:sp>
        <p:nvSpPr>
          <p:cNvPr id="4" name="Content Placeholder 3">
            <a:extLst>
              <a:ext uri="{FF2B5EF4-FFF2-40B4-BE49-F238E27FC236}">
                <a16:creationId xmlns:a16="http://schemas.microsoft.com/office/drawing/2014/main" id="{2ABA3220-04BF-4C22-9F1D-EA71CB2E4D12}"/>
              </a:ext>
            </a:extLst>
          </p:cNvPr>
          <p:cNvSpPr>
            <a:spLocks noGrp="1"/>
          </p:cNvSpPr>
          <p:nvPr>
            <p:ph sz="half" idx="2" hasCustomPrompt="1"/>
          </p:nvPr>
        </p:nvSpPr>
        <p:spPr>
          <a:xfrm>
            <a:off x="6224072" y="1440000"/>
            <a:ext cx="5580000" cy="4711418"/>
          </a:xfrm>
        </p:spPr>
        <p:txBody>
          <a:bodyPr/>
          <a:lstStyle>
            <a:lvl1pPr marL="0" indent="0" algn="l" defTabSz="914400" rtl="0" eaLnBrk="1" latinLnBrk="0" hangingPunct="1">
              <a:lnSpc>
                <a:spcPct val="90000"/>
              </a:lnSpc>
              <a:spcBef>
                <a:spcPts val="0"/>
              </a:spcBef>
              <a:spcAft>
                <a:spcPts val="1200"/>
              </a:spcAft>
              <a:buFont typeface="Arial" panose="020B0604020202020204" pitchFamily="34" charset="0"/>
              <a:buNone/>
              <a:defRPr/>
            </a:lvl1pPr>
            <a:lvl2pPr>
              <a:defRPr lang="en-US" sz="1600" b="1" kern="1200" dirty="0" smtClean="0">
                <a:solidFill>
                  <a:schemeClr val="tx1"/>
                </a:solidFill>
                <a:latin typeface="+mn-lt"/>
                <a:ea typeface="+mn-ea"/>
                <a:cs typeface="+mn-cs"/>
              </a:defRPr>
            </a:lvl2pPr>
            <a:lvl3pPr marL="0" indent="0" algn="l" defTabSz="914400" rtl="0" eaLnBrk="1" latinLnBrk="0" hangingPunct="1">
              <a:lnSpc>
                <a:spcPct val="90000"/>
              </a:lnSpc>
              <a:spcBef>
                <a:spcPts val="0"/>
              </a:spcBef>
              <a:spcAft>
                <a:spcPts val="600"/>
              </a:spcAft>
              <a:buFont typeface="Arial" panose="020B0604020202020204" pitchFamily="34" charset="0"/>
              <a:buNone/>
              <a:defRPr/>
            </a:lvl3pPr>
            <a:lvl4pPr marL="0" indent="-228600" algn="l" defTabSz="914400" rtl="0" eaLnBrk="1" latinLnBrk="0" hangingPunct="1">
              <a:lnSpc>
                <a:spcPct val="90000"/>
              </a:lnSpc>
              <a:spcBef>
                <a:spcPts val="500"/>
              </a:spcBef>
              <a:buFont typeface="Arial" panose="020B0604020202020204" pitchFamily="34" charset="0"/>
              <a:buChar char="•"/>
              <a:defRPr/>
            </a:lvl4pPr>
            <a:lvl5pPr marL="460800" indent="-228600" algn="l" defTabSz="914400" rtl="0" eaLnBrk="1" latinLnBrk="0" hangingPunct="1">
              <a:lnSpc>
                <a:spcPct val="90000"/>
              </a:lnSpc>
              <a:spcBef>
                <a:spcPts val="500"/>
              </a:spcBef>
              <a:buFont typeface="Arial" panose="020B0604020202020204" pitchFamily="34" charset="0"/>
              <a:buChar char="•"/>
              <a:defRPr/>
            </a:lvl5pPr>
          </a:lstStyle>
          <a:p>
            <a:pPr marL="0" lvl="0" indent="0" algn="l" defTabSz="914400" rtl="0" eaLnBrk="1" latinLnBrk="0" hangingPunct="1">
              <a:lnSpc>
                <a:spcPct val="90000"/>
              </a:lnSpc>
              <a:spcBef>
                <a:spcPts val="0"/>
              </a:spcBef>
              <a:spcAft>
                <a:spcPts val="1200"/>
              </a:spcAft>
              <a:buFont typeface="Arial" panose="020B0604020202020204" pitchFamily="34" charset="0"/>
              <a:buNone/>
            </a:pPr>
            <a:r>
              <a:rPr lang="en-US" dirty="0"/>
              <a:t>Heading 1</a:t>
            </a:r>
          </a:p>
          <a:p>
            <a:pPr marL="0" lvl="1" indent="0" algn="l" defTabSz="914400" rtl="0" eaLnBrk="1" latinLnBrk="0" hangingPunct="1">
              <a:lnSpc>
                <a:spcPct val="90000"/>
              </a:lnSpc>
              <a:spcBef>
                <a:spcPts val="0"/>
              </a:spcBef>
              <a:spcAft>
                <a:spcPts val="600"/>
              </a:spcAft>
              <a:buFont typeface="Arial" panose="020B0604020202020204" pitchFamily="34" charset="0"/>
              <a:buNone/>
            </a:pPr>
            <a:r>
              <a:rPr lang="en-US" dirty="0"/>
              <a:t>Heading 2</a:t>
            </a:r>
          </a:p>
          <a:p>
            <a:pPr marL="0" lvl="2" indent="0" algn="l" defTabSz="914400" rtl="0" eaLnBrk="1" latinLnBrk="0" hangingPunct="1">
              <a:lnSpc>
                <a:spcPct val="90000"/>
              </a:lnSpc>
              <a:spcBef>
                <a:spcPts val="0"/>
              </a:spcBef>
              <a:spcAft>
                <a:spcPts val="600"/>
              </a:spcAft>
              <a:buFont typeface="Arial" panose="020B0604020202020204" pitchFamily="34" charset="0"/>
              <a:buNone/>
            </a:pPr>
            <a:r>
              <a:rPr lang="en-US" dirty="0"/>
              <a:t>Body copy</a:t>
            </a:r>
          </a:p>
          <a:p>
            <a:pPr marL="0" lvl="3" indent="-228600" algn="l" defTabSz="914400" rtl="0" eaLnBrk="1" latinLnBrk="0" hangingPunct="1">
              <a:lnSpc>
                <a:spcPct val="90000"/>
              </a:lnSpc>
              <a:spcBef>
                <a:spcPts val="500"/>
              </a:spcBef>
              <a:buFont typeface="Arial" panose="020B0604020202020204" pitchFamily="34" charset="0"/>
              <a:buChar char="•"/>
            </a:pPr>
            <a:r>
              <a:rPr lang="en-US" dirty="0"/>
              <a:t>Bullet</a:t>
            </a:r>
          </a:p>
          <a:p>
            <a:pPr marL="460800" lvl="4" indent="-228600" algn="l" defTabSz="914400" rtl="0" eaLnBrk="1" latinLnBrk="0" hangingPunct="1">
              <a:lnSpc>
                <a:spcPct val="90000"/>
              </a:lnSpc>
              <a:spcBef>
                <a:spcPts val="500"/>
              </a:spcBef>
              <a:buFont typeface="Arial" panose="020B0604020202020204" pitchFamily="34" charset="0"/>
              <a:buChar char="•"/>
            </a:pPr>
            <a:r>
              <a:rPr lang="en-US" dirty="0"/>
              <a:t>Bullet sub</a:t>
            </a:r>
            <a:endParaRPr lang="en-GB" dirty="0"/>
          </a:p>
        </p:txBody>
      </p:sp>
      <p:sp>
        <p:nvSpPr>
          <p:cNvPr id="6" name="Footer Placeholder 5">
            <a:extLst>
              <a:ext uri="{FF2B5EF4-FFF2-40B4-BE49-F238E27FC236}">
                <a16:creationId xmlns:a16="http://schemas.microsoft.com/office/drawing/2014/main" id="{D69C2192-61D5-4EB8-AAF7-C62287CE3ED9}"/>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CAE3B638-8AEF-4744-AF26-A06733AEBCD1}"/>
              </a:ext>
            </a:extLst>
          </p:cNvPr>
          <p:cNvSpPr>
            <a:spLocks noGrp="1"/>
          </p:cNvSpPr>
          <p:nvPr>
            <p:ph type="sldNum" sz="quarter" idx="12"/>
          </p:nvPr>
        </p:nvSpPr>
        <p:spPr/>
        <p:txBody>
          <a:bodyPr/>
          <a:lstStyle/>
          <a:p>
            <a:fld id="{8146AEE0-7D78-4BF5-9A7A-DB5CE8BFA4C6}" type="slidenum">
              <a:rPr lang="en-GB" smtClean="0"/>
              <a:t>‹#›</a:t>
            </a:fld>
            <a:endParaRPr lang="en-GB"/>
          </a:p>
        </p:txBody>
      </p:sp>
    </p:spTree>
    <p:extLst>
      <p:ext uri="{BB962C8B-B14F-4D97-AF65-F5344CB8AC3E}">
        <p14:creationId xmlns:p14="http://schemas.microsoft.com/office/powerpoint/2010/main" val="3014037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D3238306-4959-4D7E-824A-5FCB2D3855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3537" cy="6857999"/>
          </a:xfrm>
          <a:prstGeom prst="rect">
            <a:avLst/>
          </a:prstGeom>
        </p:spPr>
      </p:pic>
      <p:sp>
        <p:nvSpPr>
          <p:cNvPr id="2" name="Title 1">
            <a:extLst>
              <a:ext uri="{FF2B5EF4-FFF2-40B4-BE49-F238E27FC236}">
                <a16:creationId xmlns:a16="http://schemas.microsoft.com/office/drawing/2014/main" id="{3F56CF47-9317-4BCB-B768-6FAFA244E835}"/>
              </a:ext>
            </a:extLst>
          </p:cNvPr>
          <p:cNvSpPr>
            <a:spLocks noGrp="1"/>
          </p:cNvSpPr>
          <p:nvPr>
            <p:ph type="title"/>
          </p:nvPr>
        </p:nvSpPr>
        <p:spPr>
          <a:xfrm>
            <a:off x="360000" y="360000"/>
            <a:ext cx="11444072" cy="904436"/>
          </a:xfrm>
        </p:spPr>
        <p:txBody>
          <a:bodyPr/>
          <a:lstStyle/>
          <a:p>
            <a:r>
              <a:rPr lang="en-US"/>
              <a:t>Click to edit Master title style</a:t>
            </a:r>
            <a:endParaRPr lang="en-GB" dirty="0"/>
          </a:p>
        </p:txBody>
      </p:sp>
      <p:sp>
        <p:nvSpPr>
          <p:cNvPr id="3" name="Text Placeholder 2">
            <a:extLst>
              <a:ext uri="{FF2B5EF4-FFF2-40B4-BE49-F238E27FC236}">
                <a16:creationId xmlns:a16="http://schemas.microsoft.com/office/drawing/2014/main" id="{28EE0031-2A64-4B9F-9549-581805ECA54B}"/>
              </a:ext>
            </a:extLst>
          </p:cNvPr>
          <p:cNvSpPr>
            <a:spLocks noGrp="1"/>
          </p:cNvSpPr>
          <p:nvPr>
            <p:ph type="body" idx="1"/>
          </p:nvPr>
        </p:nvSpPr>
        <p:spPr>
          <a:xfrm>
            <a:off x="368514" y="1440000"/>
            <a:ext cx="5580000" cy="823912"/>
          </a:xfrm>
        </p:spPr>
        <p:txBody>
          <a:bodyPr anchor="t" anchorCtr="0"/>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0C07EE-CCB7-404E-8CA0-28E7EADD4352}"/>
              </a:ext>
            </a:extLst>
          </p:cNvPr>
          <p:cNvSpPr>
            <a:spLocks noGrp="1"/>
          </p:cNvSpPr>
          <p:nvPr>
            <p:ph sz="half" idx="2" hasCustomPrompt="1"/>
          </p:nvPr>
        </p:nvSpPr>
        <p:spPr>
          <a:xfrm>
            <a:off x="368514" y="1980000"/>
            <a:ext cx="5580000" cy="3968218"/>
          </a:xfrm>
        </p:spPr>
        <p:txBody>
          <a:bodyPr/>
          <a:lstStyle>
            <a:lvl1pPr marL="0" indent="0" algn="l" defTabSz="914400" rtl="0" eaLnBrk="1" latinLnBrk="0" hangingPunct="1">
              <a:lnSpc>
                <a:spcPct val="90000"/>
              </a:lnSpc>
              <a:spcBef>
                <a:spcPts val="0"/>
              </a:spcBef>
              <a:spcAft>
                <a:spcPts val="1200"/>
              </a:spcAft>
              <a:buFont typeface="Arial" panose="020B0604020202020204" pitchFamily="34" charset="0"/>
              <a:buNone/>
              <a:defRPr/>
            </a:lvl1pPr>
            <a:lvl2pPr marL="0" indent="0" algn="l" defTabSz="914400" rtl="0" eaLnBrk="1" latinLnBrk="0" hangingPunct="1">
              <a:lnSpc>
                <a:spcPct val="90000"/>
              </a:lnSpc>
              <a:spcBef>
                <a:spcPts val="0"/>
              </a:spcBef>
              <a:spcAft>
                <a:spcPts val="600"/>
              </a:spcAft>
              <a:buFont typeface="Arial" panose="020B0604020202020204" pitchFamily="34" charset="0"/>
              <a:buNone/>
              <a:defRPr/>
            </a:lvl2pPr>
            <a:lvl3pPr marL="0" indent="0" algn="l" defTabSz="914400" rtl="0" eaLnBrk="1" latinLnBrk="0" hangingPunct="1">
              <a:lnSpc>
                <a:spcPct val="90000"/>
              </a:lnSpc>
              <a:spcBef>
                <a:spcPts val="0"/>
              </a:spcBef>
              <a:spcAft>
                <a:spcPts val="600"/>
              </a:spcAft>
              <a:buFont typeface="Arial" panose="020B0604020202020204" pitchFamily="34" charset="0"/>
              <a:buNone/>
              <a:defRPr/>
            </a:lvl3pPr>
            <a:lvl4pPr marL="0" indent="-228600" algn="l" defTabSz="914400" rtl="0" eaLnBrk="1" latinLnBrk="0" hangingPunct="1">
              <a:lnSpc>
                <a:spcPct val="90000"/>
              </a:lnSpc>
              <a:spcBef>
                <a:spcPts val="500"/>
              </a:spcBef>
              <a:buFont typeface="Arial" panose="020B0604020202020204" pitchFamily="34" charset="0"/>
              <a:buChar char="•"/>
              <a:defRPr/>
            </a:lvl4pPr>
            <a:lvl5pPr marL="460800" indent="-228600" algn="l" defTabSz="914400" rtl="0" eaLnBrk="1" latinLnBrk="0" hangingPunct="1">
              <a:lnSpc>
                <a:spcPct val="90000"/>
              </a:lnSpc>
              <a:spcBef>
                <a:spcPts val="500"/>
              </a:spcBef>
              <a:buFont typeface="Arial" panose="020B0604020202020204" pitchFamily="34" charset="0"/>
              <a:buChar char="•"/>
              <a:defRPr/>
            </a:lvl5pPr>
          </a:lstStyle>
          <a:p>
            <a:pPr marL="0" lvl="0" indent="0" algn="l" defTabSz="914400" rtl="0" eaLnBrk="1" latinLnBrk="0" hangingPunct="1">
              <a:lnSpc>
                <a:spcPct val="90000"/>
              </a:lnSpc>
              <a:spcBef>
                <a:spcPts val="0"/>
              </a:spcBef>
              <a:spcAft>
                <a:spcPts val="1200"/>
              </a:spcAft>
              <a:buFont typeface="Arial" panose="020B0604020202020204" pitchFamily="34" charset="0"/>
              <a:buNone/>
            </a:pPr>
            <a:r>
              <a:rPr lang="en-US" dirty="0"/>
              <a:t>Heading 1</a:t>
            </a:r>
          </a:p>
          <a:p>
            <a:pPr marL="0" lvl="1" indent="0" algn="l" defTabSz="914400" rtl="0" eaLnBrk="1" latinLnBrk="0" hangingPunct="1">
              <a:lnSpc>
                <a:spcPct val="90000"/>
              </a:lnSpc>
              <a:spcBef>
                <a:spcPts val="0"/>
              </a:spcBef>
              <a:spcAft>
                <a:spcPts val="600"/>
              </a:spcAft>
              <a:buFont typeface="Arial" panose="020B0604020202020204" pitchFamily="34" charset="0"/>
              <a:buNone/>
            </a:pPr>
            <a:r>
              <a:rPr lang="en-US" dirty="0"/>
              <a:t>Heading 2</a:t>
            </a:r>
          </a:p>
          <a:p>
            <a:pPr marL="0" lvl="2" indent="0" algn="l" defTabSz="914400" rtl="0" eaLnBrk="1" latinLnBrk="0" hangingPunct="1">
              <a:lnSpc>
                <a:spcPct val="90000"/>
              </a:lnSpc>
              <a:spcBef>
                <a:spcPts val="0"/>
              </a:spcBef>
              <a:spcAft>
                <a:spcPts val="600"/>
              </a:spcAft>
              <a:buFont typeface="Arial" panose="020B0604020202020204" pitchFamily="34" charset="0"/>
              <a:buNone/>
            </a:pPr>
            <a:r>
              <a:rPr lang="en-US" dirty="0"/>
              <a:t>Body copy</a:t>
            </a:r>
          </a:p>
          <a:p>
            <a:pPr marL="0" lvl="3" indent="-228600" algn="l" defTabSz="914400" rtl="0" eaLnBrk="1" latinLnBrk="0" hangingPunct="1">
              <a:lnSpc>
                <a:spcPct val="90000"/>
              </a:lnSpc>
              <a:spcBef>
                <a:spcPts val="500"/>
              </a:spcBef>
              <a:buFont typeface="Arial" panose="020B0604020202020204" pitchFamily="34" charset="0"/>
              <a:buChar char="•"/>
            </a:pPr>
            <a:r>
              <a:rPr lang="en-US" dirty="0"/>
              <a:t>Bullet</a:t>
            </a:r>
          </a:p>
          <a:p>
            <a:pPr marL="460800" lvl="4" indent="-228600" algn="l" defTabSz="914400" rtl="0" eaLnBrk="1" latinLnBrk="0" hangingPunct="1">
              <a:lnSpc>
                <a:spcPct val="90000"/>
              </a:lnSpc>
              <a:spcBef>
                <a:spcPts val="500"/>
              </a:spcBef>
              <a:buFont typeface="Arial" panose="020B0604020202020204" pitchFamily="34" charset="0"/>
              <a:buChar char="•"/>
            </a:pPr>
            <a:r>
              <a:rPr lang="en-US" dirty="0"/>
              <a:t>Bullet sub</a:t>
            </a:r>
            <a:endParaRPr lang="en-GB" dirty="0"/>
          </a:p>
        </p:txBody>
      </p:sp>
      <p:sp>
        <p:nvSpPr>
          <p:cNvPr id="5" name="Text Placeholder 4">
            <a:extLst>
              <a:ext uri="{FF2B5EF4-FFF2-40B4-BE49-F238E27FC236}">
                <a16:creationId xmlns:a16="http://schemas.microsoft.com/office/drawing/2014/main" id="{164D9511-94F7-4D8A-B308-9F45F8C31020}"/>
              </a:ext>
            </a:extLst>
          </p:cNvPr>
          <p:cNvSpPr>
            <a:spLocks noGrp="1"/>
          </p:cNvSpPr>
          <p:nvPr>
            <p:ph type="body" sz="quarter" idx="3"/>
          </p:nvPr>
        </p:nvSpPr>
        <p:spPr>
          <a:xfrm>
            <a:off x="6224072" y="1440000"/>
            <a:ext cx="5580000" cy="823912"/>
          </a:xfrm>
        </p:spPr>
        <p:txBody>
          <a:bodyPr anchor="t" anchorCtr="0"/>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14B37DB-BE92-439C-B307-B67909DBB68B}"/>
              </a:ext>
            </a:extLst>
          </p:cNvPr>
          <p:cNvSpPr>
            <a:spLocks noGrp="1"/>
          </p:cNvSpPr>
          <p:nvPr>
            <p:ph sz="quarter" idx="4" hasCustomPrompt="1"/>
          </p:nvPr>
        </p:nvSpPr>
        <p:spPr>
          <a:xfrm>
            <a:off x="6224072" y="1980000"/>
            <a:ext cx="5580000" cy="3968218"/>
          </a:xfrm>
        </p:spPr>
        <p:txBody>
          <a:bodyPr/>
          <a:lstStyle>
            <a:lvl1pPr marL="0" indent="0" algn="l" defTabSz="914400" rtl="0" eaLnBrk="1" latinLnBrk="0" hangingPunct="1">
              <a:lnSpc>
                <a:spcPct val="90000"/>
              </a:lnSpc>
              <a:spcBef>
                <a:spcPts val="0"/>
              </a:spcBef>
              <a:spcAft>
                <a:spcPts val="1200"/>
              </a:spcAft>
              <a:buFont typeface="Arial" panose="020B0604020202020204" pitchFamily="34" charset="0"/>
              <a:buNone/>
              <a:defRPr/>
            </a:lvl1pPr>
            <a:lvl2pPr marL="0" indent="0" algn="l" defTabSz="914400" rtl="0" eaLnBrk="1" latinLnBrk="0" hangingPunct="1">
              <a:lnSpc>
                <a:spcPct val="90000"/>
              </a:lnSpc>
              <a:spcBef>
                <a:spcPts val="0"/>
              </a:spcBef>
              <a:spcAft>
                <a:spcPts val="600"/>
              </a:spcAft>
              <a:buFont typeface="Arial" panose="020B0604020202020204" pitchFamily="34" charset="0"/>
              <a:buNone/>
              <a:defRPr/>
            </a:lvl2pPr>
            <a:lvl3pPr marL="0" indent="0" algn="l" defTabSz="914400" rtl="0" eaLnBrk="1" latinLnBrk="0" hangingPunct="1">
              <a:lnSpc>
                <a:spcPct val="90000"/>
              </a:lnSpc>
              <a:spcBef>
                <a:spcPts val="0"/>
              </a:spcBef>
              <a:spcAft>
                <a:spcPts val="600"/>
              </a:spcAft>
              <a:buFont typeface="Arial" panose="020B0604020202020204" pitchFamily="34" charset="0"/>
              <a:buNone/>
              <a:defRPr/>
            </a:lvl3pPr>
            <a:lvl4pPr marL="0" indent="-228600" algn="l" defTabSz="914400" rtl="0" eaLnBrk="1" latinLnBrk="0" hangingPunct="1">
              <a:lnSpc>
                <a:spcPct val="90000"/>
              </a:lnSpc>
              <a:spcBef>
                <a:spcPts val="500"/>
              </a:spcBef>
              <a:buFont typeface="Arial" panose="020B0604020202020204" pitchFamily="34" charset="0"/>
              <a:buChar char="•"/>
              <a:defRPr/>
            </a:lvl4pPr>
            <a:lvl5pPr marL="460800" indent="-228600" algn="l" defTabSz="914400" rtl="0" eaLnBrk="1" latinLnBrk="0" hangingPunct="1">
              <a:lnSpc>
                <a:spcPct val="90000"/>
              </a:lnSpc>
              <a:spcBef>
                <a:spcPts val="500"/>
              </a:spcBef>
              <a:buFont typeface="Arial" panose="020B0604020202020204" pitchFamily="34" charset="0"/>
              <a:buChar char="•"/>
              <a:defRPr/>
            </a:lvl5pPr>
          </a:lstStyle>
          <a:p>
            <a:pPr marL="0" lvl="0" indent="0" algn="l" defTabSz="914400" rtl="0" eaLnBrk="1" latinLnBrk="0" hangingPunct="1">
              <a:lnSpc>
                <a:spcPct val="90000"/>
              </a:lnSpc>
              <a:spcBef>
                <a:spcPts val="0"/>
              </a:spcBef>
              <a:spcAft>
                <a:spcPts val="1200"/>
              </a:spcAft>
              <a:buFont typeface="Arial" panose="020B0604020202020204" pitchFamily="34" charset="0"/>
              <a:buNone/>
            </a:pPr>
            <a:r>
              <a:rPr lang="en-US" dirty="0"/>
              <a:t>Heading 1</a:t>
            </a:r>
          </a:p>
          <a:p>
            <a:pPr marL="0" lvl="1" indent="0" algn="l" defTabSz="914400" rtl="0" eaLnBrk="1" latinLnBrk="0" hangingPunct="1">
              <a:lnSpc>
                <a:spcPct val="90000"/>
              </a:lnSpc>
              <a:spcBef>
                <a:spcPts val="0"/>
              </a:spcBef>
              <a:spcAft>
                <a:spcPts val="600"/>
              </a:spcAft>
              <a:buFont typeface="Arial" panose="020B0604020202020204" pitchFamily="34" charset="0"/>
              <a:buNone/>
            </a:pPr>
            <a:r>
              <a:rPr lang="en-US" dirty="0"/>
              <a:t>Heading 2</a:t>
            </a:r>
          </a:p>
          <a:p>
            <a:pPr marL="0" lvl="2" indent="0" algn="l" defTabSz="914400" rtl="0" eaLnBrk="1" latinLnBrk="0" hangingPunct="1">
              <a:lnSpc>
                <a:spcPct val="90000"/>
              </a:lnSpc>
              <a:spcBef>
                <a:spcPts val="0"/>
              </a:spcBef>
              <a:spcAft>
                <a:spcPts val="600"/>
              </a:spcAft>
              <a:buFont typeface="Arial" panose="020B0604020202020204" pitchFamily="34" charset="0"/>
              <a:buNone/>
            </a:pPr>
            <a:r>
              <a:rPr lang="en-US" dirty="0"/>
              <a:t>Body copy</a:t>
            </a:r>
          </a:p>
          <a:p>
            <a:pPr marL="0" lvl="3" indent="-228600" algn="l" defTabSz="914400" rtl="0" eaLnBrk="1" latinLnBrk="0" hangingPunct="1">
              <a:lnSpc>
                <a:spcPct val="90000"/>
              </a:lnSpc>
              <a:spcBef>
                <a:spcPts val="500"/>
              </a:spcBef>
              <a:buFont typeface="Arial" panose="020B0604020202020204" pitchFamily="34" charset="0"/>
              <a:buChar char="•"/>
            </a:pPr>
            <a:r>
              <a:rPr lang="en-US" dirty="0"/>
              <a:t>Bullet</a:t>
            </a:r>
          </a:p>
          <a:p>
            <a:pPr marL="460800" lvl="4" indent="-228600" algn="l" defTabSz="914400" rtl="0" eaLnBrk="1" latinLnBrk="0" hangingPunct="1">
              <a:lnSpc>
                <a:spcPct val="90000"/>
              </a:lnSpc>
              <a:spcBef>
                <a:spcPts val="500"/>
              </a:spcBef>
              <a:buFont typeface="Arial" panose="020B0604020202020204" pitchFamily="34" charset="0"/>
              <a:buChar char="•"/>
            </a:pPr>
            <a:r>
              <a:rPr lang="en-US" dirty="0"/>
              <a:t>Bullet sub</a:t>
            </a:r>
            <a:endParaRPr lang="en-GB" dirty="0"/>
          </a:p>
        </p:txBody>
      </p:sp>
      <p:sp>
        <p:nvSpPr>
          <p:cNvPr id="8" name="Footer Placeholder 7">
            <a:extLst>
              <a:ext uri="{FF2B5EF4-FFF2-40B4-BE49-F238E27FC236}">
                <a16:creationId xmlns:a16="http://schemas.microsoft.com/office/drawing/2014/main" id="{BF22FB8E-C592-4C15-8B2B-5B8ADAC8C7D1}"/>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1AC3D43E-BF05-4A08-83EC-42885B455129}"/>
              </a:ext>
            </a:extLst>
          </p:cNvPr>
          <p:cNvSpPr>
            <a:spLocks noGrp="1"/>
          </p:cNvSpPr>
          <p:nvPr>
            <p:ph type="sldNum" sz="quarter" idx="12"/>
          </p:nvPr>
        </p:nvSpPr>
        <p:spPr/>
        <p:txBody>
          <a:bodyPr/>
          <a:lstStyle/>
          <a:p>
            <a:fld id="{8146AEE0-7D78-4BF5-9A7A-DB5CE8BFA4C6}" type="slidenum">
              <a:rPr lang="en-GB" smtClean="0"/>
              <a:t>‹#›</a:t>
            </a:fld>
            <a:endParaRPr lang="en-GB"/>
          </a:p>
        </p:txBody>
      </p:sp>
    </p:spTree>
    <p:extLst>
      <p:ext uri="{BB962C8B-B14F-4D97-AF65-F5344CB8AC3E}">
        <p14:creationId xmlns:p14="http://schemas.microsoft.com/office/powerpoint/2010/main" val="32024762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5ED54B9-F2A7-4FFF-9D77-5DA942986D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3537" cy="6857999"/>
          </a:xfrm>
          <a:prstGeom prst="rect">
            <a:avLst/>
          </a:prstGeom>
        </p:spPr>
      </p:pic>
      <p:sp>
        <p:nvSpPr>
          <p:cNvPr id="2" name="Title 1">
            <a:extLst>
              <a:ext uri="{FF2B5EF4-FFF2-40B4-BE49-F238E27FC236}">
                <a16:creationId xmlns:a16="http://schemas.microsoft.com/office/drawing/2014/main" id="{462557C2-113E-4A34-8911-A50E353E9CE5}"/>
              </a:ext>
            </a:extLst>
          </p:cNvPr>
          <p:cNvSpPr>
            <a:spLocks noGrp="1"/>
          </p:cNvSpPr>
          <p:nvPr>
            <p:ph type="title"/>
          </p:nvPr>
        </p:nvSpPr>
        <p:spPr/>
        <p:txBody>
          <a:bodyPr/>
          <a:lstStyle/>
          <a:p>
            <a:r>
              <a:rPr lang="en-US"/>
              <a:t>Click to edit Master title style</a:t>
            </a:r>
            <a:endParaRPr lang="en-GB"/>
          </a:p>
        </p:txBody>
      </p:sp>
      <p:sp>
        <p:nvSpPr>
          <p:cNvPr id="4" name="Footer Placeholder 3">
            <a:extLst>
              <a:ext uri="{FF2B5EF4-FFF2-40B4-BE49-F238E27FC236}">
                <a16:creationId xmlns:a16="http://schemas.microsoft.com/office/drawing/2014/main" id="{4BFBCE85-97F0-4F9A-BD88-99ECA8B51C8B}"/>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A1D4E44F-BFBB-4DDD-863B-D41AF6EB9041}"/>
              </a:ext>
            </a:extLst>
          </p:cNvPr>
          <p:cNvSpPr>
            <a:spLocks noGrp="1"/>
          </p:cNvSpPr>
          <p:nvPr>
            <p:ph type="sldNum" sz="quarter" idx="12"/>
          </p:nvPr>
        </p:nvSpPr>
        <p:spPr/>
        <p:txBody>
          <a:bodyPr/>
          <a:lstStyle/>
          <a:p>
            <a:fld id="{8146AEE0-7D78-4BF5-9A7A-DB5CE8BFA4C6}" type="slidenum">
              <a:rPr lang="en-GB" smtClean="0"/>
              <a:t>‹#›</a:t>
            </a:fld>
            <a:endParaRPr lang="en-GB"/>
          </a:p>
        </p:txBody>
      </p:sp>
    </p:spTree>
    <p:extLst>
      <p:ext uri="{BB962C8B-B14F-4D97-AF65-F5344CB8AC3E}">
        <p14:creationId xmlns:p14="http://schemas.microsoft.com/office/powerpoint/2010/main" val="36572953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0946B4A-3069-4ED3-99CC-607B68B7BC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3537" cy="6857999"/>
          </a:xfrm>
          <a:prstGeom prst="rect">
            <a:avLst/>
          </a:prstGeom>
        </p:spPr>
      </p:pic>
      <p:sp>
        <p:nvSpPr>
          <p:cNvPr id="3" name="Footer Placeholder 2">
            <a:extLst>
              <a:ext uri="{FF2B5EF4-FFF2-40B4-BE49-F238E27FC236}">
                <a16:creationId xmlns:a16="http://schemas.microsoft.com/office/drawing/2014/main" id="{2383A5B5-FA1A-41C9-AE10-1940D02DA529}"/>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270FA1E2-41C9-4717-9C40-A65437125E44}"/>
              </a:ext>
            </a:extLst>
          </p:cNvPr>
          <p:cNvSpPr>
            <a:spLocks noGrp="1"/>
          </p:cNvSpPr>
          <p:nvPr>
            <p:ph type="sldNum" sz="quarter" idx="12"/>
          </p:nvPr>
        </p:nvSpPr>
        <p:spPr/>
        <p:txBody>
          <a:bodyPr/>
          <a:lstStyle/>
          <a:p>
            <a:fld id="{8146AEE0-7D78-4BF5-9A7A-DB5CE8BFA4C6}" type="slidenum">
              <a:rPr lang="en-GB" smtClean="0"/>
              <a:t>‹#›</a:t>
            </a:fld>
            <a:endParaRPr lang="en-GB"/>
          </a:p>
        </p:txBody>
      </p:sp>
    </p:spTree>
    <p:extLst>
      <p:ext uri="{BB962C8B-B14F-4D97-AF65-F5344CB8AC3E}">
        <p14:creationId xmlns:p14="http://schemas.microsoft.com/office/powerpoint/2010/main" val="5267716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960B943-7FEE-4EBA-894D-1AFF2D304472}"/>
              </a:ext>
            </a:extLst>
          </p:cNvPr>
          <p:cNvSpPr>
            <a:spLocks noGrp="1"/>
          </p:cNvSpPr>
          <p:nvPr>
            <p:ph type="title"/>
          </p:nvPr>
        </p:nvSpPr>
        <p:spPr>
          <a:xfrm>
            <a:off x="360000" y="360000"/>
            <a:ext cx="11444072" cy="535531"/>
          </a:xfrm>
          <a:prstGeom prst="rect">
            <a:avLst/>
          </a:prstGeom>
        </p:spPr>
        <p:txBody>
          <a:bodyPr vert="horz" lIns="91440" tIns="45720" rIns="91440" bIns="45720" rtlCol="0" anchor="t" anchorCtr="0">
            <a:spAutoFit/>
          </a:bodyPr>
          <a:lstStyle/>
          <a:p>
            <a:r>
              <a:rPr lang="en-US"/>
              <a:t>Click to edit Master title style</a:t>
            </a:r>
            <a:endParaRPr lang="en-GB" dirty="0"/>
          </a:p>
        </p:txBody>
      </p:sp>
      <p:sp>
        <p:nvSpPr>
          <p:cNvPr id="3" name="Text Placeholder 2">
            <a:extLst>
              <a:ext uri="{FF2B5EF4-FFF2-40B4-BE49-F238E27FC236}">
                <a16:creationId xmlns:a16="http://schemas.microsoft.com/office/drawing/2014/main" id="{7B1BCFDC-5D94-4F0B-82D3-04481417E05B}"/>
              </a:ext>
            </a:extLst>
          </p:cNvPr>
          <p:cNvSpPr>
            <a:spLocks noGrp="1"/>
          </p:cNvSpPr>
          <p:nvPr>
            <p:ph type="body" idx="1"/>
          </p:nvPr>
        </p:nvSpPr>
        <p:spPr>
          <a:xfrm>
            <a:off x="359999" y="1440000"/>
            <a:ext cx="11444073" cy="4351338"/>
          </a:xfrm>
          <a:prstGeom prst="rect">
            <a:avLst/>
          </a:prstGeom>
        </p:spPr>
        <p:txBody>
          <a:bodyPr vert="horz" lIns="91440" tIns="45720" rIns="91440" bIns="45720" rtlCol="0">
            <a:normAutofit/>
          </a:bodyPr>
          <a:lstStyle/>
          <a:p>
            <a:pPr marL="0" lvl="0" indent="0" algn="l" defTabSz="914400" rtl="0" eaLnBrk="1" latinLnBrk="0" hangingPunct="1">
              <a:lnSpc>
                <a:spcPct val="90000"/>
              </a:lnSpc>
              <a:spcBef>
                <a:spcPts val="0"/>
              </a:spcBef>
              <a:spcAft>
                <a:spcPts val="1200"/>
              </a:spcAft>
              <a:buFont typeface="Arial" panose="020B0604020202020204" pitchFamily="34" charset="0"/>
              <a:buNone/>
            </a:pPr>
            <a:r>
              <a:rPr lang="en-US" dirty="0"/>
              <a:t>Heading 1</a:t>
            </a:r>
          </a:p>
          <a:p>
            <a:pPr marL="0" lvl="1" indent="0" algn="l" defTabSz="914400" rtl="0" eaLnBrk="1" latinLnBrk="0" hangingPunct="1">
              <a:lnSpc>
                <a:spcPct val="90000"/>
              </a:lnSpc>
              <a:spcBef>
                <a:spcPts val="0"/>
              </a:spcBef>
              <a:spcAft>
                <a:spcPts val="600"/>
              </a:spcAft>
              <a:buFont typeface="Arial" panose="020B0604020202020204" pitchFamily="34" charset="0"/>
              <a:buNone/>
            </a:pPr>
            <a:r>
              <a:rPr lang="en-US" dirty="0"/>
              <a:t>Heading 2</a:t>
            </a:r>
          </a:p>
          <a:p>
            <a:pPr marL="0" lvl="2" indent="0" algn="l" defTabSz="914400" rtl="0" eaLnBrk="1" latinLnBrk="0" hangingPunct="1">
              <a:lnSpc>
                <a:spcPct val="90000"/>
              </a:lnSpc>
              <a:spcBef>
                <a:spcPts val="0"/>
              </a:spcBef>
              <a:spcAft>
                <a:spcPts val="600"/>
              </a:spcAft>
              <a:buFont typeface="Arial" panose="020B0604020202020204" pitchFamily="34" charset="0"/>
              <a:buNone/>
            </a:pPr>
            <a:r>
              <a:rPr lang="en-US" dirty="0"/>
              <a:t>Body copy</a:t>
            </a:r>
          </a:p>
          <a:p>
            <a:pPr marL="0" lvl="3" indent="-228600" algn="l" defTabSz="914400" rtl="0" eaLnBrk="1" latinLnBrk="0" hangingPunct="1">
              <a:lnSpc>
                <a:spcPct val="90000"/>
              </a:lnSpc>
              <a:spcBef>
                <a:spcPts val="500"/>
              </a:spcBef>
              <a:buFont typeface="Arial" panose="020B0604020202020204" pitchFamily="34" charset="0"/>
              <a:buChar char="•"/>
            </a:pPr>
            <a:r>
              <a:rPr lang="en-US" dirty="0"/>
              <a:t>Bullet</a:t>
            </a:r>
          </a:p>
          <a:p>
            <a:pPr marL="460800" lvl="4" indent="-228600" algn="l" defTabSz="914400" rtl="0" eaLnBrk="1" latinLnBrk="0" hangingPunct="1">
              <a:lnSpc>
                <a:spcPct val="90000"/>
              </a:lnSpc>
              <a:spcBef>
                <a:spcPts val="500"/>
              </a:spcBef>
              <a:buFont typeface="Arial" panose="020B0604020202020204" pitchFamily="34" charset="0"/>
              <a:buChar char="•"/>
            </a:pPr>
            <a:r>
              <a:rPr lang="en-US" dirty="0"/>
              <a:t>Bullet sub</a:t>
            </a:r>
            <a:endParaRPr lang="en-GB" dirty="0"/>
          </a:p>
        </p:txBody>
      </p:sp>
      <p:sp>
        <p:nvSpPr>
          <p:cNvPr id="5" name="Footer Placeholder 4">
            <a:extLst>
              <a:ext uri="{FF2B5EF4-FFF2-40B4-BE49-F238E27FC236}">
                <a16:creationId xmlns:a16="http://schemas.microsoft.com/office/drawing/2014/main" id="{14055446-D695-44BC-B721-FA7A3D3B3C66}"/>
              </a:ext>
            </a:extLst>
          </p:cNvPr>
          <p:cNvSpPr>
            <a:spLocks noGrp="1"/>
          </p:cNvSpPr>
          <p:nvPr>
            <p:ph type="ftr" sz="quarter" idx="3"/>
          </p:nvPr>
        </p:nvSpPr>
        <p:spPr>
          <a:xfrm>
            <a:off x="4445000" y="6356350"/>
            <a:ext cx="6380018" cy="365125"/>
          </a:xfrm>
          <a:prstGeom prst="rect">
            <a:avLst/>
          </a:prstGeom>
        </p:spPr>
        <p:txBody>
          <a:bodyPr vert="horz" lIns="91440" tIns="36000" rIns="91440" bIns="36000" rtlCol="0" anchor="b" anchorCtr="0"/>
          <a:lstStyle>
            <a:lvl1pPr algn="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5680DA2C-4054-4870-AE04-3BEF0E4964D5}"/>
              </a:ext>
            </a:extLst>
          </p:cNvPr>
          <p:cNvSpPr>
            <a:spLocks noGrp="1"/>
          </p:cNvSpPr>
          <p:nvPr>
            <p:ph type="sldNum" sz="quarter" idx="4"/>
          </p:nvPr>
        </p:nvSpPr>
        <p:spPr>
          <a:xfrm>
            <a:off x="11044381" y="6356350"/>
            <a:ext cx="759691" cy="365125"/>
          </a:xfrm>
          <a:prstGeom prst="rect">
            <a:avLst/>
          </a:prstGeom>
        </p:spPr>
        <p:txBody>
          <a:bodyPr vert="horz" lIns="91440" tIns="36000" rIns="91440" bIns="36000" rtlCol="0" anchor="b" anchorCtr="0"/>
          <a:lstStyle>
            <a:lvl1pPr algn="r">
              <a:defRPr sz="1200">
                <a:solidFill>
                  <a:schemeClr val="tx1">
                    <a:tint val="75000"/>
                  </a:schemeClr>
                </a:solidFill>
              </a:defRPr>
            </a:lvl1pPr>
          </a:lstStyle>
          <a:p>
            <a:fld id="{8146AEE0-7D78-4BF5-9A7A-DB5CE8BFA4C6}" type="slidenum">
              <a:rPr lang="en-GB" smtClean="0"/>
              <a:t>‹#›</a:t>
            </a:fld>
            <a:endParaRPr lang="en-GB"/>
          </a:p>
        </p:txBody>
      </p:sp>
    </p:spTree>
    <p:extLst>
      <p:ext uri="{BB962C8B-B14F-4D97-AF65-F5344CB8AC3E}">
        <p14:creationId xmlns:p14="http://schemas.microsoft.com/office/powerpoint/2010/main" val="285395373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Lst>
  <p:txStyles>
    <p:titleStyle>
      <a:lvl1pPr algn="l" defTabSz="914400" rtl="0" eaLnBrk="1" latinLnBrk="0" hangingPunct="1">
        <a:lnSpc>
          <a:spcPct val="90000"/>
        </a:lnSpc>
        <a:spcBef>
          <a:spcPct val="0"/>
        </a:spcBef>
        <a:buNone/>
        <a:defRPr lang="en-GB" sz="3200" b="1" kern="1200" dirty="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lang="en-US" sz="2100" b="1" kern="1200" dirty="0" smtClean="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en-US" sz="1600" b="1" kern="1200" dirty="0" smtClean="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en-US" sz="1600" kern="1200" dirty="0" smtClean="0">
          <a:solidFill>
            <a:schemeClr val="tx1"/>
          </a:solidFill>
          <a:latin typeface="+mn-lt"/>
          <a:ea typeface="+mn-ea"/>
          <a:cs typeface="+mn-cs"/>
        </a:defRPr>
      </a:lvl3pPr>
      <a:lvl4pPr marL="57150" indent="-285750" algn="l" defTabSz="914400" rtl="0" eaLnBrk="1" latinLnBrk="0" hangingPunct="1">
        <a:lnSpc>
          <a:spcPct val="90000"/>
        </a:lnSpc>
        <a:spcBef>
          <a:spcPts val="500"/>
        </a:spcBef>
        <a:buFont typeface="Arial" panose="020B0604020202020204" pitchFamily="34" charset="0"/>
        <a:buChar char="•"/>
        <a:defRPr lang="en-US" sz="1600" kern="1200" dirty="0" smtClean="0">
          <a:solidFill>
            <a:schemeClr val="tx1"/>
          </a:solidFill>
          <a:latin typeface="+mn-lt"/>
          <a:ea typeface="+mn-ea"/>
          <a:cs typeface="+mn-cs"/>
        </a:defRPr>
      </a:lvl4pPr>
      <a:lvl5pPr marL="517950" indent="-285750" algn="l" defTabSz="914400" rtl="0" eaLnBrk="1" latinLnBrk="0" hangingPunct="1">
        <a:lnSpc>
          <a:spcPct val="90000"/>
        </a:lnSpc>
        <a:spcBef>
          <a:spcPts val="500"/>
        </a:spcBef>
        <a:buFont typeface="Arial" panose="020B0604020202020204" pitchFamily="34" charset="0"/>
        <a:buChar char="•"/>
        <a:defRPr lang="en-GB" sz="16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21DDB24-1998-4AB1-9CD5-92663500D323}"/>
              </a:ext>
            </a:extLst>
          </p:cNvPr>
          <p:cNvSpPr>
            <a:spLocks noGrp="1"/>
          </p:cNvSpPr>
          <p:nvPr>
            <p:ph type="ctrTitle"/>
          </p:nvPr>
        </p:nvSpPr>
        <p:spPr/>
        <p:txBody>
          <a:bodyPr/>
          <a:lstStyle/>
          <a:p>
            <a:r>
              <a:rPr lang="en-GB" dirty="0"/>
              <a:t>Code QA and Best Practice</a:t>
            </a:r>
          </a:p>
        </p:txBody>
      </p:sp>
      <p:sp>
        <p:nvSpPr>
          <p:cNvPr id="2" name="Title 1">
            <a:extLst>
              <a:ext uri="{FF2B5EF4-FFF2-40B4-BE49-F238E27FC236}">
                <a16:creationId xmlns:a16="http://schemas.microsoft.com/office/drawing/2014/main" id="{A45DF580-9C3A-4478-A8F9-8FDDA6BBD6AA}"/>
              </a:ext>
            </a:extLst>
          </p:cNvPr>
          <p:cNvSpPr>
            <a:spLocks noGrp="1"/>
          </p:cNvSpPr>
          <p:nvPr>
            <p:ph type="subTitle" idx="1"/>
          </p:nvPr>
        </p:nvSpPr>
        <p:spPr/>
        <p:txBody>
          <a:bodyPr>
            <a:normAutofit/>
          </a:bodyPr>
          <a:lstStyle/>
          <a:p>
            <a:r>
              <a:rPr lang="en-GB" dirty="0"/>
              <a:t>Coffee and Coding 01-12-22</a:t>
            </a:r>
          </a:p>
        </p:txBody>
      </p:sp>
      <p:sp>
        <p:nvSpPr>
          <p:cNvPr id="5" name="Text Placeholder 4">
            <a:extLst>
              <a:ext uri="{FF2B5EF4-FFF2-40B4-BE49-F238E27FC236}">
                <a16:creationId xmlns:a16="http://schemas.microsoft.com/office/drawing/2014/main" id="{F01AE2B4-4A2E-4558-8CAC-DAAC8B9A912B}"/>
              </a:ext>
            </a:extLst>
          </p:cNvPr>
          <p:cNvSpPr>
            <a:spLocks noGrp="1"/>
          </p:cNvSpPr>
          <p:nvPr>
            <p:ph type="body" sz="quarter" idx="13"/>
          </p:nvPr>
        </p:nvSpPr>
        <p:spPr/>
        <p:txBody>
          <a:bodyPr/>
          <a:lstStyle/>
          <a:p>
            <a:r>
              <a:rPr lang="en-GB" dirty="0"/>
              <a:t>Ailsa Prise</a:t>
            </a:r>
          </a:p>
        </p:txBody>
      </p:sp>
    </p:spTree>
    <p:extLst>
      <p:ext uri="{BB962C8B-B14F-4D97-AF65-F5344CB8AC3E}">
        <p14:creationId xmlns:p14="http://schemas.microsoft.com/office/powerpoint/2010/main" val="22428158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72A4A3-F526-49C9-BC98-A5505369D5EB}"/>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7DFB1A9B-A13D-402F-A411-9FD824A1D65B}"/>
              </a:ext>
            </a:extLst>
          </p:cNvPr>
          <p:cNvSpPr>
            <a:spLocks noGrp="1"/>
          </p:cNvSpPr>
          <p:nvPr>
            <p:ph idx="1"/>
          </p:nvPr>
        </p:nvSpPr>
        <p:spPr/>
        <p:txBody>
          <a:bodyPr/>
          <a:lstStyle/>
          <a:p>
            <a:endParaRPr lang="en-GB"/>
          </a:p>
        </p:txBody>
      </p:sp>
      <p:pic>
        <p:nvPicPr>
          <p:cNvPr id="5" name="Picture 4">
            <a:extLst>
              <a:ext uri="{FF2B5EF4-FFF2-40B4-BE49-F238E27FC236}">
                <a16:creationId xmlns:a16="http://schemas.microsoft.com/office/drawing/2014/main" id="{1DB480AF-6A77-41F7-9267-E39B71F54BF6}"/>
              </a:ext>
            </a:extLst>
          </p:cNvPr>
          <p:cNvPicPr>
            <a:picLocks noChangeAspect="1"/>
          </p:cNvPicPr>
          <p:nvPr/>
        </p:nvPicPr>
        <p:blipFill rotWithShape="1">
          <a:blip r:embed="rId2"/>
          <a:srcRect l="63417" t="28048" r="3833" b="15672"/>
          <a:stretch/>
        </p:blipFill>
        <p:spPr>
          <a:xfrm>
            <a:off x="167834" y="360000"/>
            <a:ext cx="11830491" cy="5749682"/>
          </a:xfrm>
          <a:prstGeom prst="rect">
            <a:avLst/>
          </a:prstGeom>
        </p:spPr>
      </p:pic>
    </p:spTree>
    <p:extLst>
      <p:ext uri="{BB962C8B-B14F-4D97-AF65-F5344CB8AC3E}">
        <p14:creationId xmlns:p14="http://schemas.microsoft.com/office/powerpoint/2010/main" val="26229323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540B90-F5F9-441B-8A12-B2835719553E}"/>
              </a:ext>
            </a:extLst>
          </p:cNvPr>
          <p:cNvSpPr>
            <a:spLocks noGrp="1"/>
          </p:cNvSpPr>
          <p:nvPr>
            <p:ph type="title"/>
          </p:nvPr>
        </p:nvSpPr>
        <p:spPr/>
        <p:txBody>
          <a:bodyPr/>
          <a:lstStyle/>
          <a:p>
            <a:r>
              <a:rPr lang="en-GB" dirty="0"/>
              <a:t>Documentation</a:t>
            </a:r>
          </a:p>
        </p:txBody>
      </p:sp>
      <p:sp>
        <p:nvSpPr>
          <p:cNvPr id="3" name="Content Placeholder 2">
            <a:extLst>
              <a:ext uri="{FF2B5EF4-FFF2-40B4-BE49-F238E27FC236}">
                <a16:creationId xmlns:a16="http://schemas.microsoft.com/office/drawing/2014/main" id="{864DD736-A5FD-4E37-950C-129E1F042652}"/>
              </a:ext>
            </a:extLst>
          </p:cNvPr>
          <p:cNvSpPr>
            <a:spLocks noGrp="1"/>
          </p:cNvSpPr>
          <p:nvPr>
            <p:ph idx="1"/>
          </p:nvPr>
        </p:nvSpPr>
        <p:spPr>
          <a:xfrm>
            <a:off x="177119" y="1003120"/>
            <a:ext cx="7107601" cy="4351338"/>
          </a:xfrm>
        </p:spPr>
        <p:txBody>
          <a:bodyPr/>
          <a:lstStyle/>
          <a:p>
            <a:r>
              <a:rPr lang="en-GB" b="0" dirty="0"/>
              <a:t>https://best-practice-and-impact.github.io/qa-of-code-guidance/code_documentation.html </a:t>
            </a:r>
          </a:p>
          <a:p>
            <a:r>
              <a:rPr lang="en-GB" b="0" dirty="0"/>
              <a:t>https://best-practice-and-impact.github.io/qa-of-code-guidance/project_documentation.html</a:t>
            </a:r>
          </a:p>
          <a:p>
            <a:r>
              <a:rPr lang="en-GB" b="0" dirty="0"/>
              <a:t>Comment your code! But don't overdo it. Comments describing what is happening may be useful for novice coders, but overkill for others. Comments explaining why you've done something may be more useful for others.</a:t>
            </a:r>
          </a:p>
          <a:p>
            <a:r>
              <a:rPr lang="en-GB" b="0" dirty="0"/>
              <a:t>Try not to leave commented out unused code in your scripts - it adds confusion and the chance it will be accidentally uncommented and run.</a:t>
            </a:r>
          </a:p>
        </p:txBody>
      </p:sp>
      <p:pic>
        <p:nvPicPr>
          <p:cNvPr id="5" name="Picture 4">
            <a:extLst>
              <a:ext uri="{FF2B5EF4-FFF2-40B4-BE49-F238E27FC236}">
                <a16:creationId xmlns:a16="http://schemas.microsoft.com/office/drawing/2014/main" id="{08C8388C-BE90-4E2A-9B57-692FEE1144DB}"/>
              </a:ext>
            </a:extLst>
          </p:cNvPr>
          <p:cNvPicPr>
            <a:picLocks noChangeAspect="1"/>
          </p:cNvPicPr>
          <p:nvPr/>
        </p:nvPicPr>
        <p:blipFill rotWithShape="1">
          <a:blip r:embed="rId2"/>
          <a:srcRect l="63834" t="22449" r="12833" b="6242"/>
          <a:stretch/>
        </p:blipFill>
        <p:spPr>
          <a:xfrm>
            <a:off x="7102227" y="0"/>
            <a:ext cx="5296581" cy="4577761"/>
          </a:xfrm>
          <a:prstGeom prst="rect">
            <a:avLst/>
          </a:prstGeom>
        </p:spPr>
      </p:pic>
      <p:pic>
        <p:nvPicPr>
          <p:cNvPr id="7" name="Picture 6">
            <a:extLst>
              <a:ext uri="{FF2B5EF4-FFF2-40B4-BE49-F238E27FC236}">
                <a16:creationId xmlns:a16="http://schemas.microsoft.com/office/drawing/2014/main" id="{9005821A-85BC-4415-9CF8-0FF27F04B4A3}"/>
              </a:ext>
            </a:extLst>
          </p:cNvPr>
          <p:cNvPicPr>
            <a:picLocks noChangeAspect="1"/>
          </p:cNvPicPr>
          <p:nvPr/>
        </p:nvPicPr>
        <p:blipFill rotWithShape="1">
          <a:blip r:embed="rId3"/>
          <a:srcRect l="64083" t="41308" r="3917" b="19797"/>
          <a:stretch/>
        </p:blipFill>
        <p:spPr>
          <a:xfrm>
            <a:off x="5487462" y="4577761"/>
            <a:ext cx="6633418" cy="2280239"/>
          </a:xfrm>
          <a:prstGeom prst="rect">
            <a:avLst/>
          </a:prstGeom>
        </p:spPr>
      </p:pic>
    </p:spTree>
    <p:extLst>
      <p:ext uri="{BB962C8B-B14F-4D97-AF65-F5344CB8AC3E}">
        <p14:creationId xmlns:p14="http://schemas.microsoft.com/office/powerpoint/2010/main" val="25744734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A7022CF-2DFD-472C-8B60-F58614753407}"/>
              </a:ext>
            </a:extLst>
          </p:cNvPr>
          <p:cNvSpPr>
            <a:spLocks noGrp="1"/>
          </p:cNvSpPr>
          <p:nvPr>
            <p:ph idx="1"/>
          </p:nvPr>
        </p:nvSpPr>
        <p:spPr>
          <a:xfrm>
            <a:off x="276781" y="361891"/>
            <a:ext cx="11555220" cy="4351338"/>
          </a:xfrm>
        </p:spPr>
        <p:txBody>
          <a:bodyPr>
            <a:normAutofit/>
          </a:bodyPr>
          <a:lstStyle/>
          <a:p>
            <a:r>
              <a:rPr lang="en-GB" sz="1800" b="0" dirty="0"/>
              <a:t>Use docstrings to document your functions. Give a brief description of what the functions does, its inputs (including data types) and outputs. Could also include example usage, common errors, links to other related functions etc. There are standard formats you can use for different languages. Make sure you keep this documentation up to date when you make changes to your code!</a:t>
            </a:r>
          </a:p>
          <a:p>
            <a:endParaRPr lang="en-GB" sz="1800" b="0" dirty="0"/>
          </a:p>
          <a:p>
            <a:endParaRPr lang="en-GB" sz="1800" b="0" dirty="0"/>
          </a:p>
          <a:p>
            <a:endParaRPr lang="en-GB" sz="1800" b="0" dirty="0"/>
          </a:p>
          <a:p>
            <a:endParaRPr lang="en-GB" sz="1800" b="0" dirty="0"/>
          </a:p>
          <a:p>
            <a:endParaRPr lang="en-GB" sz="1800" b="0" dirty="0"/>
          </a:p>
          <a:p>
            <a:endParaRPr lang="en-GB" sz="1800" b="0" dirty="0"/>
          </a:p>
          <a:p>
            <a:endParaRPr lang="en-GB" sz="1800" b="0" dirty="0"/>
          </a:p>
        </p:txBody>
      </p:sp>
      <p:pic>
        <p:nvPicPr>
          <p:cNvPr id="7" name="Picture 6">
            <a:extLst>
              <a:ext uri="{FF2B5EF4-FFF2-40B4-BE49-F238E27FC236}">
                <a16:creationId xmlns:a16="http://schemas.microsoft.com/office/drawing/2014/main" id="{2F33751A-08FD-4B22-9477-197625D95AC9}"/>
              </a:ext>
            </a:extLst>
          </p:cNvPr>
          <p:cNvPicPr>
            <a:picLocks noChangeAspect="1"/>
          </p:cNvPicPr>
          <p:nvPr/>
        </p:nvPicPr>
        <p:blipFill rotWithShape="1">
          <a:blip r:embed="rId2"/>
          <a:srcRect l="63853" t="53988" r="17706" b="17094"/>
          <a:stretch/>
        </p:blipFill>
        <p:spPr>
          <a:xfrm>
            <a:off x="6262206" y="2053081"/>
            <a:ext cx="5653013" cy="2507119"/>
          </a:xfrm>
          <a:prstGeom prst="rect">
            <a:avLst/>
          </a:prstGeom>
        </p:spPr>
      </p:pic>
      <p:pic>
        <p:nvPicPr>
          <p:cNvPr id="10" name="Picture 9">
            <a:extLst>
              <a:ext uri="{FF2B5EF4-FFF2-40B4-BE49-F238E27FC236}">
                <a16:creationId xmlns:a16="http://schemas.microsoft.com/office/drawing/2014/main" id="{4C81C983-5415-495D-AE2F-B28B00146367}"/>
              </a:ext>
            </a:extLst>
          </p:cNvPr>
          <p:cNvPicPr>
            <a:picLocks noChangeAspect="1"/>
          </p:cNvPicPr>
          <p:nvPr/>
        </p:nvPicPr>
        <p:blipFill rotWithShape="1">
          <a:blip r:embed="rId3"/>
          <a:srcRect l="62752" t="13079" r="13303" b="7362"/>
          <a:stretch/>
        </p:blipFill>
        <p:spPr>
          <a:xfrm>
            <a:off x="359999" y="1600200"/>
            <a:ext cx="5878263" cy="5257800"/>
          </a:xfrm>
          <a:prstGeom prst="rect">
            <a:avLst/>
          </a:prstGeom>
        </p:spPr>
      </p:pic>
    </p:spTree>
    <p:extLst>
      <p:ext uri="{BB962C8B-B14F-4D97-AF65-F5344CB8AC3E}">
        <p14:creationId xmlns:p14="http://schemas.microsoft.com/office/powerpoint/2010/main" val="8873130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97500-6141-47DF-8CAB-DE1FC2DDC140}"/>
              </a:ext>
            </a:extLst>
          </p:cNvPr>
          <p:cNvSpPr>
            <a:spLocks noGrp="1"/>
          </p:cNvSpPr>
          <p:nvPr>
            <p:ph type="title"/>
          </p:nvPr>
        </p:nvSpPr>
        <p:spPr/>
        <p:txBody>
          <a:bodyPr/>
          <a:lstStyle/>
          <a:p>
            <a:endParaRPr lang="en-GB" dirty="0"/>
          </a:p>
        </p:txBody>
      </p:sp>
      <p:sp>
        <p:nvSpPr>
          <p:cNvPr id="3" name="Content Placeholder 2">
            <a:extLst>
              <a:ext uri="{FF2B5EF4-FFF2-40B4-BE49-F238E27FC236}">
                <a16:creationId xmlns:a16="http://schemas.microsoft.com/office/drawing/2014/main" id="{5A6C7955-097E-403D-9BAC-9D344E4FF0B7}"/>
              </a:ext>
            </a:extLst>
          </p:cNvPr>
          <p:cNvSpPr>
            <a:spLocks noGrp="1"/>
          </p:cNvSpPr>
          <p:nvPr>
            <p:ph idx="1"/>
          </p:nvPr>
        </p:nvSpPr>
        <p:spPr/>
        <p:txBody>
          <a:bodyPr>
            <a:normAutofit fontScale="92500" lnSpcReduction="10000"/>
          </a:bodyPr>
          <a:lstStyle/>
          <a:p>
            <a:r>
              <a:rPr lang="en-GB" sz="2400" b="0" dirty="0"/>
              <a:t>You should also provide project documentation for your work so other users can quickly understand what the project is aiming to do and how to get started with running it. </a:t>
            </a:r>
          </a:p>
          <a:p>
            <a:r>
              <a:rPr lang="en-GB" sz="2400" b="0" dirty="0"/>
              <a:t>For example, a readme file in a git repo, which should contain a brief statement of intent, a longer description of the problem solved by the project and the approach taken, basic installation/usage instructions including example usage and links to any related projects.</a:t>
            </a:r>
          </a:p>
          <a:p>
            <a:r>
              <a:rPr lang="en-GB" sz="2400" b="0" dirty="0"/>
              <a:t>A more complex project may also benefit from some basic dependency management and/or config files. </a:t>
            </a:r>
          </a:p>
          <a:p>
            <a:r>
              <a:rPr lang="en-GB" sz="2400" b="0" dirty="0"/>
              <a:t>Different coding languages have different approaches to dependency management, but it will typically involve creating a requirements.txt file listing all required packages and their version numbers to ensure that other users don't have problems trying to run the code if they have the wrong packages installed.</a:t>
            </a:r>
          </a:p>
          <a:p>
            <a:r>
              <a:rPr lang="en-GB" sz="2400" b="0" dirty="0"/>
              <a:t>Config files are a separate file containing our variables. If these are kept in a separate script, it is easier to modify these if the requirements change. </a:t>
            </a:r>
          </a:p>
          <a:p>
            <a:endParaRPr lang="en-GB" sz="2400" b="0" dirty="0"/>
          </a:p>
          <a:p>
            <a:endParaRPr lang="en-GB" sz="2400" b="0" dirty="0"/>
          </a:p>
          <a:p>
            <a:endParaRPr lang="en-GB" sz="2400" b="0" dirty="0"/>
          </a:p>
          <a:p>
            <a:endParaRPr lang="en-GB" sz="2400" b="0" dirty="0"/>
          </a:p>
          <a:p>
            <a:endParaRPr lang="en-GB" sz="2400" b="0" dirty="0"/>
          </a:p>
          <a:p>
            <a:endParaRPr lang="en-GB" sz="2400" b="0" dirty="0"/>
          </a:p>
          <a:p>
            <a:endParaRPr lang="en-GB" dirty="0"/>
          </a:p>
        </p:txBody>
      </p:sp>
    </p:spTree>
    <p:extLst>
      <p:ext uri="{BB962C8B-B14F-4D97-AF65-F5344CB8AC3E}">
        <p14:creationId xmlns:p14="http://schemas.microsoft.com/office/powerpoint/2010/main" val="40708252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3E298C-260B-42FC-8C87-73ECC054AAD3}"/>
              </a:ext>
            </a:extLst>
          </p:cNvPr>
          <p:cNvSpPr>
            <a:spLocks noGrp="1"/>
          </p:cNvSpPr>
          <p:nvPr>
            <p:ph type="title"/>
          </p:nvPr>
        </p:nvSpPr>
        <p:spPr/>
        <p:txBody>
          <a:bodyPr/>
          <a:lstStyle/>
          <a:p>
            <a:r>
              <a:rPr lang="en-GB" dirty="0"/>
              <a:t>Version Control</a:t>
            </a:r>
          </a:p>
        </p:txBody>
      </p:sp>
      <p:sp>
        <p:nvSpPr>
          <p:cNvPr id="3" name="Content Placeholder 2">
            <a:extLst>
              <a:ext uri="{FF2B5EF4-FFF2-40B4-BE49-F238E27FC236}">
                <a16:creationId xmlns:a16="http://schemas.microsoft.com/office/drawing/2014/main" id="{7E31C4DD-22F6-4EB1-B85A-E30DB9124B29}"/>
              </a:ext>
            </a:extLst>
          </p:cNvPr>
          <p:cNvSpPr>
            <a:spLocks noGrp="1"/>
          </p:cNvSpPr>
          <p:nvPr>
            <p:ph idx="1"/>
          </p:nvPr>
        </p:nvSpPr>
        <p:spPr/>
        <p:txBody>
          <a:bodyPr>
            <a:normAutofit fontScale="92500" lnSpcReduction="10000"/>
          </a:bodyPr>
          <a:lstStyle/>
          <a:p>
            <a:r>
              <a:rPr lang="en-GB" b="0" dirty="0"/>
              <a:t>https://best-practice-and-impact.github.io/qa-of-code-guidance/version_control.html</a:t>
            </a:r>
          </a:p>
          <a:p>
            <a:r>
              <a:rPr lang="en-GB" b="0" dirty="0"/>
              <a:t>Version control is always a good idea, even if you are working on a piece of code alone. It allows you to keep track of changes you've made to code, when and why those changes were made, who by, and make it possible to return to previous versions if needed. The standard way to do this is using git, which is now available in the software centre on DHSC laptops. </a:t>
            </a:r>
          </a:p>
          <a:p>
            <a:endParaRPr lang="en-GB" b="0" dirty="0"/>
          </a:p>
          <a:p>
            <a:r>
              <a:rPr lang="en-GB" b="0" dirty="0"/>
              <a:t>I'm not going to go into details of how to use git here, other coffee and coding sessions have done this, but here are a few key points: </a:t>
            </a:r>
          </a:p>
          <a:p>
            <a:pPr marL="342900" indent="-342900">
              <a:buFont typeface="Arial" panose="020B0604020202020204" pitchFamily="34" charset="0"/>
              <a:buChar char="•"/>
            </a:pPr>
            <a:r>
              <a:rPr lang="en-GB" b="0" dirty="0"/>
              <a:t>Remember to write useful commit messages so others know what changes have been made and why. </a:t>
            </a:r>
          </a:p>
          <a:p>
            <a:pPr marL="342900" indent="-342900">
              <a:buFont typeface="Arial" panose="020B0604020202020204" pitchFamily="34" charset="0"/>
              <a:buChar char="•"/>
            </a:pPr>
            <a:r>
              <a:rPr lang="en-GB" b="0" dirty="0"/>
              <a:t>Work in branches that are then merged into the main branch. The main branch should contain the most up to date working version of the code, so anyone coming to the project fresh would download and use that code.</a:t>
            </a:r>
          </a:p>
          <a:p>
            <a:pPr marL="342900" indent="-342900">
              <a:buFont typeface="Arial" panose="020B0604020202020204" pitchFamily="34" charset="0"/>
              <a:buChar char="•"/>
            </a:pPr>
            <a:r>
              <a:rPr lang="en-GB" b="0" dirty="0"/>
              <a:t>Use a </a:t>
            </a:r>
            <a:r>
              <a:rPr lang="en-GB" b="0" dirty="0" err="1"/>
              <a:t>gitignore</a:t>
            </a:r>
            <a:r>
              <a:rPr lang="en-GB" b="0" dirty="0"/>
              <a:t> file to prevent accidental commit of credentials, sensitive information or data</a:t>
            </a:r>
          </a:p>
        </p:txBody>
      </p:sp>
    </p:spTree>
    <p:extLst>
      <p:ext uri="{BB962C8B-B14F-4D97-AF65-F5344CB8AC3E}">
        <p14:creationId xmlns:p14="http://schemas.microsoft.com/office/powerpoint/2010/main" val="14660792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3E6DED-974E-4313-AB6D-01D6969EFA2E}"/>
              </a:ext>
            </a:extLst>
          </p:cNvPr>
          <p:cNvSpPr>
            <a:spLocks noGrp="1"/>
          </p:cNvSpPr>
          <p:nvPr>
            <p:ph type="title"/>
          </p:nvPr>
        </p:nvSpPr>
        <p:spPr/>
        <p:txBody>
          <a:bodyPr/>
          <a:lstStyle/>
          <a:p>
            <a:r>
              <a:rPr lang="en-GB" dirty="0"/>
              <a:t>Peer Review	</a:t>
            </a:r>
          </a:p>
        </p:txBody>
      </p:sp>
      <p:sp>
        <p:nvSpPr>
          <p:cNvPr id="3" name="Content Placeholder 2">
            <a:extLst>
              <a:ext uri="{FF2B5EF4-FFF2-40B4-BE49-F238E27FC236}">
                <a16:creationId xmlns:a16="http://schemas.microsoft.com/office/drawing/2014/main" id="{A36EBB39-3E19-4A53-98A8-D63E04646334}"/>
              </a:ext>
            </a:extLst>
          </p:cNvPr>
          <p:cNvSpPr>
            <a:spLocks noGrp="1"/>
          </p:cNvSpPr>
          <p:nvPr>
            <p:ph idx="1"/>
          </p:nvPr>
        </p:nvSpPr>
        <p:spPr/>
        <p:txBody>
          <a:bodyPr/>
          <a:lstStyle/>
          <a:p>
            <a:r>
              <a:rPr lang="en-GB" b="0" dirty="0"/>
              <a:t>https://best-practice-and-impact.github.io/qa-of-code-guidance/peer_review.html</a:t>
            </a:r>
          </a:p>
          <a:p>
            <a:r>
              <a:rPr lang="en-GB" b="0" dirty="0"/>
              <a:t>This should be the baseline for code QA. Even the smallest piece of work, if its producing output for others, isn't 'done' unless some one else has given it a quick peer review. Here's some top tips:</a:t>
            </a:r>
          </a:p>
          <a:p>
            <a:pPr marL="342900" indent="-342900">
              <a:buFont typeface="Arial" panose="020B0604020202020204" pitchFamily="34" charset="0"/>
              <a:buChar char="•"/>
            </a:pPr>
            <a:r>
              <a:rPr lang="en-GB" b="0" dirty="0"/>
              <a:t>Can I easily understand what the code does? Hopefully yes if code is modular, readable and well documented! If the QA-er can’t understand the code, these things need to be improved</a:t>
            </a:r>
          </a:p>
          <a:p>
            <a:pPr marL="342900" indent="-342900">
              <a:buFont typeface="Arial" panose="020B0604020202020204" pitchFamily="34" charset="0"/>
              <a:buChar char="•"/>
            </a:pPr>
            <a:r>
              <a:rPr lang="en-GB" b="0" dirty="0"/>
              <a:t>Does the code fulfil its requirements (are the requirements documented?)? You may need to check the outputs (like normal analysis QA)</a:t>
            </a:r>
          </a:p>
          <a:p>
            <a:pPr marL="342900" indent="-342900">
              <a:buFont typeface="Arial" panose="020B0604020202020204" pitchFamily="34" charset="0"/>
              <a:buChar char="•"/>
            </a:pPr>
            <a:r>
              <a:rPr lang="en-GB" b="0" dirty="0"/>
              <a:t>How easy will it be to alter this code if/when requirements change?</a:t>
            </a:r>
          </a:p>
          <a:p>
            <a:pPr marL="342900" indent="-342900">
              <a:buFont typeface="Arial" panose="020B0604020202020204" pitchFamily="34" charset="0"/>
              <a:buChar char="•"/>
            </a:pPr>
            <a:r>
              <a:rPr lang="en-GB" b="0" dirty="0"/>
              <a:t>Can I reproduce these outputs?</a:t>
            </a:r>
          </a:p>
        </p:txBody>
      </p:sp>
    </p:spTree>
    <p:extLst>
      <p:ext uri="{BB962C8B-B14F-4D97-AF65-F5344CB8AC3E}">
        <p14:creationId xmlns:p14="http://schemas.microsoft.com/office/powerpoint/2010/main" val="19547047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7BB1ED-FA4A-4D3C-8271-159BC00674A4}"/>
              </a:ext>
            </a:extLst>
          </p:cNvPr>
          <p:cNvSpPr>
            <a:spLocks noGrp="1"/>
          </p:cNvSpPr>
          <p:nvPr>
            <p:ph type="title"/>
          </p:nvPr>
        </p:nvSpPr>
        <p:spPr/>
        <p:txBody>
          <a:bodyPr/>
          <a:lstStyle/>
          <a:p>
            <a:r>
              <a:rPr lang="en-GB" dirty="0"/>
              <a:t>The final ‘good’ version</a:t>
            </a:r>
          </a:p>
        </p:txBody>
      </p:sp>
      <p:sp>
        <p:nvSpPr>
          <p:cNvPr id="3" name="Content Placeholder 2">
            <a:extLst>
              <a:ext uri="{FF2B5EF4-FFF2-40B4-BE49-F238E27FC236}">
                <a16:creationId xmlns:a16="http://schemas.microsoft.com/office/drawing/2014/main" id="{C44355B2-4553-41AF-9FF4-A99A6E8772F5}"/>
              </a:ext>
            </a:extLst>
          </p:cNvPr>
          <p:cNvSpPr>
            <a:spLocks noGrp="1"/>
          </p:cNvSpPr>
          <p:nvPr>
            <p:ph idx="1"/>
          </p:nvPr>
        </p:nvSpPr>
        <p:spPr/>
        <p:txBody>
          <a:bodyPr/>
          <a:lstStyle/>
          <a:p>
            <a:endParaRPr lang="en-GB" dirty="0"/>
          </a:p>
        </p:txBody>
      </p:sp>
      <p:pic>
        <p:nvPicPr>
          <p:cNvPr id="5" name="Picture 4">
            <a:extLst>
              <a:ext uri="{FF2B5EF4-FFF2-40B4-BE49-F238E27FC236}">
                <a16:creationId xmlns:a16="http://schemas.microsoft.com/office/drawing/2014/main" id="{AA7F75EA-914E-4A80-BDF3-C5A51B681ACB}"/>
              </a:ext>
            </a:extLst>
          </p:cNvPr>
          <p:cNvPicPr>
            <a:picLocks noChangeAspect="1"/>
          </p:cNvPicPr>
          <p:nvPr/>
        </p:nvPicPr>
        <p:blipFill rotWithShape="1">
          <a:blip r:embed="rId2"/>
          <a:srcRect l="53937" t="7356" r="21684" b="61686"/>
          <a:stretch/>
        </p:blipFill>
        <p:spPr>
          <a:xfrm>
            <a:off x="5213131" y="309621"/>
            <a:ext cx="6831724" cy="6188379"/>
          </a:xfrm>
          <a:prstGeom prst="rect">
            <a:avLst/>
          </a:prstGeom>
        </p:spPr>
      </p:pic>
    </p:spTree>
    <p:extLst>
      <p:ext uri="{BB962C8B-B14F-4D97-AF65-F5344CB8AC3E}">
        <p14:creationId xmlns:p14="http://schemas.microsoft.com/office/powerpoint/2010/main" val="30303647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FD3400-5DF3-45DF-B6F5-CDEC65E7246F}"/>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C473E9AF-49C9-464C-97EC-A97C353ADD05}"/>
              </a:ext>
            </a:extLst>
          </p:cNvPr>
          <p:cNvSpPr>
            <a:spLocks noGrp="1"/>
          </p:cNvSpPr>
          <p:nvPr>
            <p:ph idx="1"/>
          </p:nvPr>
        </p:nvSpPr>
        <p:spPr/>
        <p:txBody>
          <a:bodyPr/>
          <a:lstStyle/>
          <a:p>
            <a:endParaRPr lang="en-GB"/>
          </a:p>
        </p:txBody>
      </p:sp>
      <p:pic>
        <p:nvPicPr>
          <p:cNvPr id="5" name="Picture 4">
            <a:extLst>
              <a:ext uri="{FF2B5EF4-FFF2-40B4-BE49-F238E27FC236}">
                <a16:creationId xmlns:a16="http://schemas.microsoft.com/office/drawing/2014/main" id="{1642429C-73B6-4898-800C-D9D0ACA5FEB0}"/>
              </a:ext>
            </a:extLst>
          </p:cNvPr>
          <p:cNvPicPr>
            <a:picLocks noChangeAspect="1"/>
          </p:cNvPicPr>
          <p:nvPr/>
        </p:nvPicPr>
        <p:blipFill rotWithShape="1">
          <a:blip r:embed="rId2"/>
          <a:srcRect l="7759" t="22682" r="10431" b="10344"/>
          <a:stretch/>
        </p:blipFill>
        <p:spPr>
          <a:xfrm>
            <a:off x="105008" y="107509"/>
            <a:ext cx="11035957" cy="5081891"/>
          </a:xfrm>
          <a:prstGeom prst="rect">
            <a:avLst/>
          </a:prstGeom>
        </p:spPr>
      </p:pic>
      <p:pic>
        <p:nvPicPr>
          <p:cNvPr id="7" name="Picture 6">
            <a:extLst>
              <a:ext uri="{FF2B5EF4-FFF2-40B4-BE49-F238E27FC236}">
                <a16:creationId xmlns:a16="http://schemas.microsoft.com/office/drawing/2014/main" id="{AC7AC514-755D-42CB-A3AA-0713ED13C0C5}"/>
              </a:ext>
            </a:extLst>
          </p:cNvPr>
          <p:cNvPicPr>
            <a:picLocks noChangeAspect="1"/>
          </p:cNvPicPr>
          <p:nvPr/>
        </p:nvPicPr>
        <p:blipFill rotWithShape="1">
          <a:blip r:embed="rId3"/>
          <a:srcRect l="7500" t="34789" r="44569" b="53257"/>
          <a:stretch/>
        </p:blipFill>
        <p:spPr>
          <a:xfrm>
            <a:off x="252248" y="5008096"/>
            <a:ext cx="10790640" cy="1513795"/>
          </a:xfrm>
          <a:prstGeom prst="rect">
            <a:avLst/>
          </a:prstGeom>
        </p:spPr>
      </p:pic>
    </p:spTree>
    <p:extLst>
      <p:ext uri="{BB962C8B-B14F-4D97-AF65-F5344CB8AC3E}">
        <p14:creationId xmlns:p14="http://schemas.microsoft.com/office/powerpoint/2010/main" val="34326812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331E9E-A9AF-43B4-B56E-39133E368F5E}"/>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3D5FD7D3-8F42-44A0-9F51-682EA9702E3D}"/>
              </a:ext>
            </a:extLst>
          </p:cNvPr>
          <p:cNvSpPr>
            <a:spLocks noGrp="1"/>
          </p:cNvSpPr>
          <p:nvPr>
            <p:ph idx="1"/>
          </p:nvPr>
        </p:nvSpPr>
        <p:spPr/>
        <p:txBody>
          <a:bodyPr/>
          <a:lstStyle/>
          <a:p>
            <a:endParaRPr lang="en-GB"/>
          </a:p>
        </p:txBody>
      </p:sp>
      <p:pic>
        <p:nvPicPr>
          <p:cNvPr id="5" name="Picture 4">
            <a:extLst>
              <a:ext uri="{FF2B5EF4-FFF2-40B4-BE49-F238E27FC236}">
                <a16:creationId xmlns:a16="http://schemas.microsoft.com/office/drawing/2014/main" id="{AD7593F1-7677-4DF4-B06A-CDE09D75E3F2}"/>
              </a:ext>
            </a:extLst>
          </p:cNvPr>
          <p:cNvPicPr>
            <a:picLocks noChangeAspect="1"/>
          </p:cNvPicPr>
          <p:nvPr/>
        </p:nvPicPr>
        <p:blipFill rotWithShape="1">
          <a:blip r:embed="rId2"/>
          <a:srcRect l="7328" t="25440" r="10172" b="11111"/>
          <a:stretch/>
        </p:blipFill>
        <p:spPr>
          <a:xfrm>
            <a:off x="0" y="115696"/>
            <a:ext cx="11880232" cy="5139476"/>
          </a:xfrm>
          <a:prstGeom prst="rect">
            <a:avLst/>
          </a:prstGeom>
        </p:spPr>
      </p:pic>
    </p:spTree>
    <p:extLst>
      <p:ext uri="{BB962C8B-B14F-4D97-AF65-F5344CB8AC3E}">
        <p14:creationId xmlns:p14="http://schemas.microsoft.com/office/powerpoint/2010/main" val="40815695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829050-19A2-40F3-AD12-BE03C89A63AE}"/>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89BDD25E-5122-4082-AFAA-D0AB9BFAC0FD}"/>
              </a:ext>
            </a:extLst>
          </p:cNvPr>
          <p:cNvSpPr>
            <a:spLocks noGrp="1"/>
          </p:cNvSpPr>
          <p:nvPr>
            <p:ph idx="1"/>
          </p:nvPr>
        </p:nvSpPr>
        <p:spPr/>
        <p:txBody>
          <a:bodyPr/>
          <a:lstStyle/>
          <a:p>
            <a:endParaRPr lang="en-GB"/>
          </a:p>
        </p:txBody>
      </p:sp>
      <p:pic>
        <p:nvPicPr>
          <p:cNvPr id="5" name="Picture 4">
            <a:extLst>
              <a:ext uri="{FF2B5EF4-FFF2-40B4-BE49-F238E27FC236}">
                <a16:creationId xmlns:a16="http://schemas.microsoft.com/office/drawing/2014/main" id="{0C088E7C-CA97-4778-86ED-122CD255CB90}"/>
              </a:ext>
            </a:extLst>
          </p:cNvPr>
          <p:cNvPicPr>
            <a:picLocks noChangeAspect="1"/>
          </p:cNvPicPr>
          <p:nvPr/>
        </p:nvPicPr>
        <p:blipFill rotWithShape="1">
          <a:blip r:embed="rId2"/>
          <a:srcRect l="7845" t="22376" r="10862" b="12124"/>
          <a:stretch/>
        </p:blipFill>
        <p:spPr>
          <a:xfrm>
            <a:off x="167874" y="189269"/>
            <a:ext cx="12024126" cy="5449586"/>
          </a:xfrm>
          <a:prstGeom prst="rect">
            <a:avLst/>
          </a:prstGeom>
        </p:spPr>
      </p:pic>
    </p:spTree>
    <p:extLst>
      <p:ext uri="{BB962C8B-B14F-4D97-AF65-F5344CB8AC3E}">
        <p14:creationId xmlns:p14="http://schemas.microsoft.com/office/powerpoint/2010/main" val="6762779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D631F2-D99A-461F-ACC9-7CD6FFF29907}"/>
              </a:ext>
            </a:extLst>
          </p:cNvPr>
          <p:cNvSpPr>
            <a:spLocks noGrp="1"/>
          </p:cNvSpPr>
          <p:nvPr>
            <p:ph type="title"/>
          </p:nvPr>
        </p:nvSpPr>
        <p:spPr/>
        <p:txBody>
          <a:bodyPr/>
          <a:lstStyle/>
          <a:p>
            <a:r>
              <a:rPr lang="en-GB" dirty="0"/>
              <a:t>The Main Ideas</a:t>
            </a:r>
          </a:p>
        </p:txBody>
      </p:sp>
      <p:sp>
        <p:nvSpPr>
          <p:cNvPr id="3" name="Content Placeholder 2">
            <a:extLst>
              <a:ext uri="{FF2B5EF4-FFF2-40B4-BE49-F238E27FC236}">
                <a16:creationId xmlns:a16="http://schemas.microsoft.com/office/drawing/2014/main" id="{8C9A7934-909B-40B4-9D75-2F0DF07623B3}"/>
              </a:ext>
            </a:extLst>
          </p:cNvPr>
          <p:cNvSpPr>
            <a:spLocks noGrp="1"/>
          </p:cNvSpPr>
          <p:nvPr>
            <p:ph idx="1"/>
          </p:nvPr>
        </p:nvSpPr>
        <p:spPr>
          <a:xfrm>
            <a:off x="838200" y="1540042"/>
            <a:ext cx="10515600" cy="4636921"/>
          </a:xfrm>
        </p:spPr>
        <p:txBody>
          <a:bodyPr>
            <a:normAutofit/>
          </a:bodyPr>
          <a:lstStyle/>
          <a:p>
            <a:r>
              <a:rPr lang="en-GB" b="0" dirty="0"/>
              <a:t>Guidance on quality assurance of code for analysis and research has been developed by the government analysis function and GSS, found here: https://best-practice-and-impact.github.io/qa-of-code-guidance/intro.html</a:t>
            </a:r>
          </a:p>
          <a:p>
            <a:r>
              <a:rPr lang="en-GB" b="0" dirty="0"/>
              <a:t>The aim of this presentation is to demonstrate practical examples of these tips for best practice. The examples are in python, but the principles are equally applicable to R and other languages. The code samples in here are from the notebook </a:t>
            </a:r>
            <a:r>
              <a:rPr lang="en-GB" b="0" dirty="0" err="1"/>
              <a:t>Code_QA_best_practice.ipynb</a:t>
            </a:r>
            <a:r>
              <a:rPr lang="en-GB" b="0" dirty="0"/>
              <a:t> and the scripts sunspot_data_cleaning_functions.py and sunspot_analysis_functions.py</a:t>
            </a:r>
          </a:p>
          <a:p>
            <a:r>
              <a:rPr lang="en-GB" b="0" dirty="0"/>
              <a:t>When you review code, like other analysis, you need to check that it's doing the right thing and producing the correct output. BUT another important aspect is that the code also needs to be clear and easy to understand to make it easier to spot mistakes and test, update or reproduce the code/analysis.</a:t>
            </a:r>
          </a:p>
        </p:txBody>
      </p:sp>
    </p:spTree>
    <p:extLst>
      <p:ext uri="{BB962C8B-B14F-4D97-AF65-F5344CB8AC3E}">
        <p14:creationId xmlns:p14="http://schemas.microsoft.com/office/powerpoint/2010/main" val="40865076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60BA00-3CEA-41D1-8A60-32D536897F9F}"/>
              </a:ext>
            </a:extLst>
          </p:cNvPr>
          <p:cNvSpPr>
            <a:spLocks noGrp="1"/>
          </p:cNvSpPr>
          <p:nvPr>
            <p:ph type="title"/>
          </p:nvPr>
        </p:nvSpPr>
        <p:spPr>
          <a:xfrm>
            <a:off x="693821" y="257403"/>
            <a:ext cx="10515600" cy="1325563"/>
          </a:xfrm>
        </p:spPr>
        <p:txBody>
          <a:bodyPr>
            <a:normAutofit/>
          </a:bodyPr>
          <a:lstStyle/>
          <a:p>
            <a:r>
              <a:rPr lang="en-GB" sz="4000" dirty="0"/>
              <a:t>Example code</a:t>
            </a:r>
          </a:p>
        </p:txBody>
      </p:sp>
      <p:sp>
        <p:nvSpPr>
          <p:cNvPr id="3" name="Content Placeholder 2">
            <a:extLst>
              <a:ext uri="{FF2B5EF4-FFF2-40B4-BE49-F238E27FC236}">
                <a16:creationId xmlns:a16="http://schemas.microsoft.com/office/drawing/2014/main" id="{10CA26D4-590C-48E5-8601-7676275D7BCA}"/>
              </a:ext>
            </a:extLst>
          </p:cNvPr>
          <p:cNvSpPr>
            <a:spLocks noGrp="1"/>
          </p:cNvSpPr>
          <p:nvPr>
            <p:ph idx="1"/>
          </p:nvPr>
        </p:nvSpPr>
        <p:spPr>
          <a:xfrm>
            <a:off x="693821" y="1224840"/>
            <a:ext cx="10515600" cy="1126122"/>
          </a:xfrm>
        </p:spPr>
        <p:txBody>
          <a:bodyPr>
            <a:normAutofit/>
          </a:bodyPr>
          <a:lstStyle/>
          <a:p>
            <a:r>
              <a:rPr lang="en-GB" sz="2400" b="0" dirty="0"/>
              <a:t>This code will load, clean and plot sunspot number data</a:t>
            </a:r>
          </a:p>
          <a:p>
            <a:r>
              <a:rPr lang="en-GB" sz="2400" b="0" dirty="0"/>
              <a:t>This is a bad example!</a:t>
            </a:r>
          </a:p>
        </p:txBody>
      </p:sp>
      <p:pic>
        <p:nvPicPr>
          <p:cNvPr id="5" name="Picture 4">
            <a:extLst>
              <a:ext uri="{FF2B5EF4-FFF2-40B4-BE49-F238E27FC236}">
                <a16:creationId xmlns:a16="http://schemas.microsoft.com/office/drawing/2014/main" id="{5ABD09E1-FCF8-4FE2-A5EB-4B9FFE4EA308}"/>
              </a:ext>
            </a:extLst>
          </p:cNvPr>
          <p:cNvPicPr>
            <a:picLocks noChangeAspect="1"/>
          </p:cNvPicPr>
          <p:nvPr/>
        </p:nvPicPr>
        <p:blipFill rotWithShape="1">
          <a:blip r:embed="rId2"/>
          <a:srcRect l="10000" t="21988" r="6875" b="10175"/>
          <a:stretch/>
        </p:blipFill>
        <p:spPr>
          <a:xfrm>
            <a:off x="1363579" y="2180934"/>
            <a:ext cx="10134600" cy="4652210"/>
          </a:xfrm>
          <a:prstGeom prst="rect">
            <a:avLst/>
          </a:prstGeom>
        </p:spPr>
      </p:pic>
    </p:spTree>
    <p:extLst>
      <p:ext uri="{BB962C8B-B14F-4D97-AF65-F5344CB8AC3E}">
        <p14:creationId xmlns:p14="http://schemas.microsoft.com/office/powerpoint/2010/main" val="722125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22C23F7-1CDE-4F9B-99CC-0401D7D5B53E}"/>
              </a:ext>
            </a:extLst>
          </p:cNvPr>
          <p:cNvSpPr>
            <a:spLocks noGrp="1"/>
          </p:cNvSpPr>
          <p:nvPr>
            <p:ph idx="1"/>
          </p:nvPr>
        </p:nvSpPr>
        <p:spPr>
          <a:xfrm>
            <a:off x="677778" y="1296235"/>
            <a:ext cx="11317705" cy="4928102"/>
          </a:xfrm>
        </p:spPr>
        <p:txBody>
          <a:bodyPr>
            <a:normAutofit/>
          </a:bodyPr>
          <a:lstStyle/>
          <a:p>
            <a:r>
              <a:rPr lang="en-GB" b="0" dirty="0"/>
              <a:t>This code is repetitive, messy and unclear. And it looks like something's gone wrong with the plot! It's difficult to pick out errors or quickly figure out what the code is trying to do. How can we improve it?</a:t>
            </a:r>
          </a:p>
          <a:p>
            <a:pPr marL="342900" indent="-342900">
              <a:buFont typeface="Arial" panose="020B0604020202020204" pitchFamily="34" charset="0"/>
              <a:buChar char="•"/>
            </a:pPr>
            <a:r>
              <a:rPr lang="en-GB" b="0" dirty="0"/>
              <a:t>Modular Code</a:t>
            </a:r>
          </a:p>
          <a:p>
            <a:pPr marL="342900" indent="-342900">
              <a:buFont typeface="Arial" panose="020B0604020202020204" pitchFamily="34" charset="0"/>
              <a:buChar char="•"/>
            </a:pPr>
            <a:r>
              <a:rPr lang="en-GB" b="0" dirty="0"/>
              <a:t>Readable Code</a:t>
            </a:r>
          </a:p>
          <a:p>
            <a:pPr marL="342900" indent="-342900">
              <a:buFont typeface="Arial" panose="020B0604020202020204" pitchFamily="34" charset="0"/>
              <a:buChar char="•"/>
            </a:pPr>
            <a:r>
              <a:rPr lang="en-GB" b="0" dirty="0"/>
              <a:t>Documentation</a:t>
            </a:r>
          </a:p>
          <a:p>
            <a:pPr marL="342900" indent="-342900">
              <a:buFont typeface="Arial" panose="020B0604020202020204" pitchFamily="34" charset="0"/>
              <a:buChar char="•"/>
            </a:pPr>
            <a:r>
              <a:rPr lang="en-GB" b="0" dirty="0"/>
              <a:t>Version Control</a:t>
            </a:r>
          </a:p>
          <a:p>
            <a:pPr marL="342900" indent="-342900">
              <a:buFont typeface="Arial" panose="020B0604020202020204" pitchFamily="34" charset="0"/>
              <a:buChar char="•"/>
            </a:pPr>
            <a:r>
              <a:rPr lang="en-GB" b="0" dirty="0"/>
              <a:t>Peer Review</a:t>
            </a:r>
          </a:p>
          <a:p>
            <a:endParaRPr lang="en-GB" dirty="0"/>
          </a:p>
        </p:txBody>
      </p:sp>
      <p:pic>
        <p:nvPicPr>
          <p:cNvPr id="5" name="Picture 4">
            <a:extLst>
              <a:ext uri="{FF2B5EF4-FFF2-40B4-BE49-F238E27FC236}">
                <a16:creationId xmlns:a16="http://schemas.microsoft.com/office/drawing/2014/main" id="{A8522B77-EB33-44EB-A558-B90F343C27D6}"/>
              </a:ext>
            </a:extLst>
          </p:cNvPr>
          <p:cNvPicPr>
            <a:picLocks noChangeAspect="1"/>
          </p:cNvPicPr>
          <p:nvPr/>
        </p:nvPicPr>
        <p:blipFill rotWithShape="1">
          <a:blip r:embed="rId2"/>
          <a:srcRect l="31316" t="23392" r="12105" b="25147"/>
          <a:stretch/>
        </p:blipFill>
        <p:spPr>
          <a:xfrm>
            <a:off x="3862446" y="2650836"/>
            <a:ext cx="7956575" cy="4070807"/>
          </a:xfrm>
          <a:prstGeom prst="rect">
            <a:avLst/>
          </a:prstGeom>
        </p:spPr>
      </p:pic>
    </p:spTree>
    <p:extLst>
      <p:ext uri="{BB962C8B-B14F-4D97-AF65-F5344CB8AC3E}">
        <p14:creationId xmlns:p14="http://schemas.microsoft.com/office/powerpoint/2010/main" val="18656135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F983D-E1B1-4485-8BB1-96BB1135DF27}"/>
              </a:ext>
            </a:extLst>
          </p:cNvPr>
          <p:cNvSpPr>
            <a:spLocks noGrp="1"/>
          </p:cNvSpPr>
          <p:nvPr>
            <p:ph type="title"/>
          </p:nvPr>
        </p:nvSpPr>
        <p:spPr/>
        <p:txBody>
          <a:bodyPr/>
          <a:lstStyle/>
          <a:p>
            <a:r>
              <a:rPr lang="en-GB" dirty="0"/>
              <a:t>Modular Code</a:t>
            </a:r>
          </a:p>
        </p:txBody>
      </p:sp>
      <p:sp>
        <p:nvSpPr>
          <p:cNvPr id="3" name="Content Placeholder 2">
            <a:extLst>
              <a:ext uri="{FF2B5EF4-FFF2-40B4-BE49-F238E27FC236}">
                <a16:creationId xmlns:a16="http://schemas.microsoft.com/office/drawing/2014/main" id="{5E848924-CDE4-461F-93D0-670F8DB7D123}"/>
              </a:ext>
            </a:extLst>
          </p:cNvPr>
          <p:cNvSpPr>
            <a:spLocks noGrp="1"/>
          </p:cNvSpPr>
          <p:nvPr>
            <p:ph idx="1"/>
          </p:nvPr>
        </p:nvSpPr>
        <p:spPr>
          <a:xfrm>
            <a:off x="360000" y="1071852"/>
            <a:ext cx="7828547" cy="4802187"/>
          </a:xfrm>
        </p:spPr>
        <p:txBody>
          <a:bodyPr>
            <a:normAutofit/>
          </a:bodyPr>
          <a:lstStyle/>
          <a:p>
            <a:r>
              <a:rPr lang="en-GB" sz="2000" b="0" dirty="0"/>
              <a:t>https://best-practice-and-impact.github.io/qa-of-code-guidance/modular_code.html</a:t>
            </a:r>
          </a:p>
          <a:p>
            <a:r>
              <a:rPr lang="en-GB" sz="2000" b="0" dirty="0"/>
              <a:t>https://best-practice-and-impact.github.io/qa-of-code-guidance/project_structure.html</a:t>
            </a:r>
          </a:p>
          <a:p>
            <a:r>
              <a:rPr lang="en-GB" sz="2000" b="0" dirty="0"/>
              <a:t>Where code is re-used, it can be written as functions instead, so it is reused in a consistent way.</a:t>
            </a:r>
          </a:p>
          <a:p>
            <a:r>
              <a:rPr lang="en-GB" sz="2000" b="0" dirty="0"/>
              <a:t>The function should be self-contained and not depend on, or affect, variables that haven't been fed in as an argument.</a:t>
            </a:r>
          </a:p>
          <a:p>
            <a:r>
              <a:rPr lang="en-GB" sz="2000" b="0" dirty="0"/>
              <a:t>It should be simple - multiple smaller functions can be built up to larger functions.</a:t>
            </a:r>
          </a:p>
        </p:txBody>
      </p:sp>
      <p:pic>
        <p:nvPicPr>
          <p:cNvPr id="5" name="Picture 4">
            <a:extLst>
              <a:ext uri="{FF2B5EF4-FFF2-40B4-BE49-F238E27FC236}">
                <a16:creationId xmlns:a16="http://schemas.microsoft.com/office/drawing/2014/main" id="{2A91AE59-740C-4827-9912-82311DA871BA}"/>
              </a:ext>
            </a:extLst>
          </p:cNvPr>
          <p:cNvPicPr>
            <a:picLocks noChangeAspect="1"/>
          </p:cNvPicPr>
          <p:nvPr/>
        </p:nvPicPr>
        <p:blipFill rotWithShape="1">
          <a:blip r:embed="rId2"/>
          <a:srcRect l="29737" t="26621" r="37763" b="16024"/>
          <a:stretch/>
        </p:blipFill>
        <p:spPr>
          <a:xfrm>
            <a:off x="8229600" y="1940547"/>
            <a:ext cx="3962400" cy="3933492"/>
          </a:xfrm>
          <a:prstGeom prst="rect">
            <a:avLst/>
          </a:prstGeom>
        </p:spPr>
      </p:pic>
    </p:spTree>
    <p:extLst>
      <p:ext uri="{BB962C8B-B14F-4D97-AF65-F5344CB8AC3E}">
        <p14:creationId xmlns:p14="http://schemas.microsoft.com/office/powerpoint/2010/main" val="20044526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E4B494-6C48-42AB-B42E-D932CE5CB053}"/>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1921A763-6ADB-48D8-BB45-41F86C8D7D93}"/>
              </a:ext>
            </a:extLst>
          </p:cNvPr>
          <p:cNvSpPr>
            <a:spLocks noGrp="1"/>
          </p:cNvSpPr>
          <p:nvPr>
            <p:ph idx="1"/>
          </p:nvPr>
        </p:nvSpPr>
        <p:spPr/>
        <p:txBody>
          <a:bodyPr/>
          <a:lstStyle/>
          <a:p>
            <a:endParaRPr lang="en-GB" dirty="0"/>
          </a:p>
        </p:txBody>
      </p:sp>
      <p:pic>
        <p:nvPicPr>
          <p:cNvPr id="4" name="Picture 3">
            <a:extLst>
              <a:ext uri="{FF2B5EF4-FFF2-40B4-BE49-F238E27FC236}">
                <a16:creationId xmlns:a16="http://schemas.microsoft.com/office/drawing/2014/main" id="{7B3D2F0C-553A-485B-A4A2-2A5EEA760DB2}"/>
              </a:ext>
            </a:extLst>
          </p:cNvPr>
          <p:cNvPicPr>
            <a:picLocks noChangeAspect="1"/>
          </p:cNvPicPr>
          <p:nvPr/>
        </p:nvPicPr>
        <p:blipFill rotWithShape="1">
          <a:blip r:embed="rId2"/>
          <a:srcRect l="60758" t="42433" r="3164" b="30244"/>
          <a:stretch/>
        </p:blipFill>
        <p:spPr>
          <a:xfrm>
            <a:off x="270935" y="423717"/>
            <a:ext cx="11921065" cy="2553300"/>
          </a:xfrm>
          <a:prstGeom prst="rect">
            <a:avLst/>
          </a:prstGeom>
        </p:spPr>
      </p:pic>
      <p:pic>
        <p:nvPicPr>
          <p:cNvPr id="6" name="Picture 5">
            <a:extLst>
              <a:ext uri="{FF2B5EF4-FFF2-40B4-BE49-F238E27FC236}">
                <a16:creationId xmlns:a16="http://schemas.microsoft.com/office/drawing/2014/main" id="{F2162D2A-6FD6-45A1-BCDF-5A69D1004516}"/>
              </a:ext>
            </a:extLst>
          </p:cNvPr>
          <p:cNvPicPr>
            <a:picLocks noChangeAspect="1"/>
          </p:cNvPicPr>
          <p:nvPr/>
        </p:nvPicPr>
        <p:blipFill rotWithShape="1">
          <a:blip r:embed="rId3"/>
          <a:srcRect l="63750" t="50000" r="4000" b="15672"/>
          <a:stretch/>
        </p:blipFill>
        <p:spPr>
          <a:xfrm>
            <a:off x="979855" y="3141478"/>
            <a:ext cx="9348852" cy="2814321"/>
          </a:xfrm>
          <a:prstGeom prst="rect">
            <a:avLst/>
          </a:prstGeom>
        </p:spPr>
      </p:pic>
    </p:spTree>
    <p:extLst>
      <p:ext uri="{BB962C8B-B14F-4D97-AF65-F5344CB8AC3E}">
        <p14:creationId xmlns:p14="http://schemas.microsoft.com/office/powerpoint/2010/main" val="30094164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C10B47A-9D7F-457D-BD2F-3AE176047CAF}"/>
              </a:ext>
            </a:extLst>
          </p:cNvPr>
          <p:cNvSpPr>
            <a:spLocks noGrp="1"/>
          </p:cNvSpPr>
          <p:nvPr>
            <p:ph idx="1"/>
          </p:nvPr>
        </p:nvSpPr>
        <p:spPr>
          <a:xfrm>
            <a:off x="217540" y="867853"/>
            <a:ext cx="11446163" cy="4351338"/>
          </a:xfrm>
        </p:spPr>
        <p:txBody>
          <a:bodyPr/>
          <a:lstStyle/>
          <a:p>
            <a:pPr algn="l"/>
            <a:r>
              <a:rPr lang="en-GB" b="0" i="0" dirty="0">
                <a:effectLst/>
                <a:latin typeface="-apple-system"/>
              </a:rPr>
              <a:t>For larger, more complex code, it is best to split the code up into different scripts (files) and modules. A module is a script containing a group of related functions that you use in the main script. Make sure your scripts and modules have descriptive names, ideally without spaces.</a:t>
            </a:r>
          </a:p>
          <a:p>
            <a:pPr algn="l"/>
            <a:r>
              <a:rPr lang="en-GB" b="0" i="0" dirty="0">
                <a:effectLst/>
                <a:latin typeface="-apple-system"/>
              </a:rPr>
              <a:t>For example, I would group together the above functions into a module called 'sunspot_data_cleaning_functions.py' and call that module from the main script. I could then write a separate module for functions to perform analysis on the cleaned data.</a:t>
            </a:r>
          </a:p>
          <a:p>
            <a:endParaRPr lang="en-GB" dirty="0"/>
          </a:p>
        </p:txBody>
      </p:sp>
      <p:pic>
        <p:nvPicPr>
          <p:cNvPr id="5" name="Picture 4">
            <a:extLst>
              <a:ext uri="{FF2B5EF4-FFF2-40B4-BE49-F238E27FC236}">
                <a16:creationId xmlns:a16="http://schemas.microsoft.com/office/drawing/2014/main" id="{0E34E197-B027-4897-B5CE-4096EC1ACD75}"/>
              </a:ext>
            </a:extLst>
          </p:cNvPr>
          <p:cNvPicPr>
            <a:picLocks noChangeAspect="1"/>
          </p:cNvPicPr>
          <p:nvPr/>
        </p:nvPicPr>
        <p:blipFill rotWithShape="1">
          <a:blip r:embed="rId2"/>
          <a:srcRect l="60682" t="22610" r="2952" b="50000"/>
          <a:stretch/>
        </p:blipFill>
        <p:spPr>
          <a:xfrm>
            <a:off x="217540" y="3690666"/>
            <a:ext cx="11756920" cy="2504347"/>
          </a:xfrm>
          <a:prstGeom prst="rect">
            <a:avLst/>
          </a:prstGeom>
        </p:spPr>
      </p:pic>
    </p:spTree>
    <p:extLst>
      <p:ext uri="{BB962C8B-B14F-4D97-AF65-F5344CB8AC3E}">
        <p14:creationId xmlns:p14="http://schemas.microsoft.com/office/powerpoint/2010/main" val="17913102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3A3E68-0414-40D8-B4E0-8BD602F24F77}"/>
              </a:ext>
            </a:extLst>
          </p:cNvPr>
          <p:cNvSpPr>
            <a:spLocks noGrp="1"/>
          </p:cNvSpPr>
          <p:nvPr>
            <p:ph type="title"/>
          </p:nvPr>
        </p:nvSpPr>
        <p:spPr/>
        <p:txBody>
          <a:bodyPr/>
          <a:lstStyle/>
          <a:p>
            <a:r>
              <a:rPr lang="en-GB" dirty="0"/>
              <a:t>Readable Code	</a:t>
            </a:r>
          </a:p>
        </p:txBody>
      </p:sp>
      <p:sp>
        <p:nvSpPr>
          <p:cNvPr id="3" name="Content Placeholder 2">
            <a:extLst>
              <a:ext uri="{FF2B5EF4-FFF2-40B4-BE49-F238E27FC236}">
                <a16:creationId xmlns:a16="http://schemas.microsoft.com/office/drawing/2014/main" id="{EF569E80-C6DB-46C2-BF0C-D19654A84DE4}"/>
              </a:ext>
            </a:extLst>
          </p:cNvPr>
          <p:cNvSpPr>
            <a:spLocks noGrp="1"/>
          </p:cNvSpPr>
          <p:nvPr>
            <p:ph idx="1"/>
          </p:nvPr>
        </p:nvSpPr>
        <p:spPr/>
        <p:txBody>
          <a:bodyPr>
            <a:normAutofit fontScale="92500" lnSpcReduction="20000"/>
          </a:bodyPr>
          <a:lstStyle/>
          <a:p>
            <a:r>
              <a:rPr lang="en-GB" b="0" dirty="0"/>
              <a:t>https://best-practice-and-impact.github.io/qa-of-code-guidance/readable_code.html</a:t>
            </a:r>
          </a:p>
          <a:p>
            <a:r>
              <a:rPr lang="en-GB" b="0" dirty="0"/>
              <a:t>The above example now looks much tidier, but it could still be improved for readability.</a:t>
            </a:r>
          </a:p>
          <a:p>
            <a:endParaRPr lang="en-GB" b="0" dirty="0"/>
          </a:p>
          <a:p>
            <a:r>
              <a:rPr lang="en-GB" b="0" dirty="0"/>
              <a:t>You should give your functions and variables descriptive names, so its easier to understand what they are doing. BUT these could become unwieldy if too long.</a:t>
            </a:r>
          </a:p>
          <a:p>
            <a:r>
              <a:rPr lang="en-GB" b="0" dirty="0"/>
              <a:t>Using aliases for calling modules makes it clear which functions come from where.</a:t>
            </a:r>
          </a:p>
          <a:p>
            <a:endParaRPr lang="en-GB" b="0" dirty="0"/>
          </a:p>
          <a:p>
            <a:r>
              <a:rPr lang="en-GB" b="0" dirty="0"/>
              <a:t>Most coding languages have some sort of style guide with a recommended format to write things. e.g. pep8 for python or </a:t>
            </a:r>
            <a:r>
              <a:rPr lang="en-GB" b="0" dirty="0" err="1"/>
              <a:t>tidyverse</a:t>
            </a:r>
            <a:r>
              <a:rPr lang="en-GB" b="0" dirty="0"/>
              <a:t> for R. There are packages available called linters that can automatically check that your code aligns to a particular style, or formatters which check and then automatically fix any code that has diverged from the style.</a:t>
            </a:r>
          </a:p>
          <a:p>
            <a:endParaRPr lang="en-GB" b="0" dirty="0"/>
          </a:p>
          <a:p>
            <a:r>
              <a:rPr lang="en-GB" b="0" dirty="0"/>
              <a:t>Avoid repeating yourself! I will wrap the above code in a for loop to be certain the function is applied consistently and avoid errors.</a:t>
            </a:r>
          </a:p>
        </p:txBody>
      </p:sp>
    </p:spTree>
    <p:extLst>
      <p:ext uri="{BB962C8B-B14F-4D97-AF65-F5344CB8AC3E}">
        <p14:creationId xmlns:p14="http://schemas.microsoft.com/office/powerpoint/2010/main" val="25817146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21BD7C-FF81-4503-84A9-8A5A311E484C}"/>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9F17072B-E2A5-4B0A-8863-561BB51C2A12}"/>
              </a:ext>
            </a:extLst>
          </p:cNvPr>
          <p:cNvSpPr>
            <a:spLocks noGrp="1"/>
          </p:cNvSpPr>
          <p:nvPr>
            <p:ph idx="1"/>
          </p:nvPr>
        </p:nvSpPr>
        <p:spPr/>
        <p:txBody>
          <a:bodyPr/>
          <a:lstStyle/>
          <a:p>
            <a:endParaRPr lang="en-GB"/>
          </a:p>
        </p:txBody>
      </p:sp>
      <p:pic>
        <p:nvPicPr>
          <p:cNvPr id="5" name="Picture 4">
            <a:extLst>
              <a:ext uri="{FF2B5EF4-FFF2-40B4-BE49-F238E27FC236}">
                <a16:creationId xmlns:a16="http://schemas.microsoft.com/office/drawing/2014/main" id="{5ECFCE2A-68D4-42DD-8316-9CDAAB2C1687}"/>
              </a:ext>
            </a:extLst>
          </p:cNvPr>
          <p:cNvPicPr>
            <a:picLocks noChangeAspect="1"/>
          </p:cNvPicPr>
          <p:nvPr/>
        </p:nvPicPr>
        <p:blipFill rotWithShape="1">
          <a:blip r:embed="rId2"/>
          <a:srcRect l="63584" t="17440" r="1999" b="22154"/>
          <a:stretch/>
        </p:blipFill>
        <p:spPr>
          <a:xfrm>
            <a:off x="0" y="0"/>
            <a:ext cx="12117460" cy="6014720"/>
          </a:xfrm>
          <a:prstGeom prst="rect">
            <a:avLst/>
          </a:prstGeom>
        </p:spPr>
      </p:pic>
    </p:spTree>
    <p:extLst>
      <p:ext uri="{BB962C8B-B14F-4D97-AF65-F5344CB8AC3E}">
        <p14:creationId xmlns:p14="http://schemas.microsoft.com/office/powerpoint/2010/main" val="2668894529"/>
      </p:ext>
    </p:extLst>
  </p:cSld>
  <p:clrMapOvr>
    <a:masterClrMapping/>
  </p:clrMapOvr>
</p:sld>
</file>

<file path=ppt/theme/theme1.xml><?xml version="1.0" encoding="utf-8"?>
<a:theme xmlns:a="http://schemas.openxmlformats.org/drawingml/2006/main" name="DHSC-PPT-template (1)">
  <a:themeElements>
    <a:clrScheme name="DHSC">
      <a:dk1>
        <a:sysClr val="windowText" lastClr="000000"/>
      </a:dk1>
      <a:lt1>
        <a:sysClr val="window" lastClr="FFFFFF"/>
      </a:lt1>
      <a:dk2>
        <a:srgbClr val="616265"/>
      </a:dk2>
      <a:lt2>
        <a:srgbClr val="E0E0E1"/>
      </a:lt2>
      <a:accent1>
        <a:srgbClr val="01A188"/>
      </a:accent1>
      <a:accent2>
        <a:srgbClr val="0063BE"/>
      </a:accent2>
      <a:accent3>
        <a:srgbClr val="E57200"/>
      </a:accent3>
      <a:accent4>
        <a:srgbClr val="512698"/>
      </a:accent4>
      <a:accent5>
        <a:srgbClr val="34B6E4"/>
      </a:accent5>
      <a:accent6>
        <a:srgbClr val="CC092F"/>
      </a:accent6>
      <a:hlink>
        <a:srgbClr val="0063BE"/>
      </a:hlink>
      <a:folHlink>
        <a:srgbClr val="512698"/>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6.4398_DHSC_Ppt_template_DRAFT_v6.potx" id="{FF5623C2-E648-4D18-8D02-A8C6CCA3E916}" vid="{5CEE7835-84B0-457A-AA1D-DEDF797DD026}"/>
    </a:ext>
  </a:extLst>
</a:theme>
</file>

<file path=docProps/app.xml><?xml version="1.0" encoding="utf-8"?>
<Properties xmlns="http://schemas.openxmlformats.org/officeDocument/2006/extended-properties" xmlns:vt="http://schemas.openxmlformats.org/officeDocument/2006/docPropsVTypes">
  <Template>DHSC-PPT-template (1)</Template>
  <TotalTime>716</TotalTime>
  <Words>1319</Words>
  <Application>Microsoft Office PowerPoint</Application>
  <PresentationFormat>Widescreen</PresentationFormat>
  <Paragraphs>71</Paragraphs>
  <Slides>19</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19</vt:i4>
      </vt:variant>
    </vt:vector>
  </HeadingPairs>
  <TitlesOfParts>
    <vt:vector size="23" baseType="lpstr">
      <vt:lpstr>-apple-system</vt:lpstr>
      <vt:lpstr>Arial</vt:lpstr>
      <vt:lpstr>Calibri</vt:lpstr>
      <vt:lpstr>DHSC-PPT-template (1)</vt:lpstr>
      <vt:lpstr>Code QA and Best Practice</vt:lpstr>
      <vt:lpstr>The Main Ideas</vt:lpstr>
      <vt:lpstr>Example code</vt:lpstr>
      <vt:lpstr>PowerPoint Presentation</vt:lpstr>
      <vt:lpstr>Modular Code</vt:lpstr>
      <vt:lpstr>PowerPoint Presentation</vt:lpstr>
      <vt:lpstr>PowerPoint Presentation</vt:lpstr>
      <vt:lpstr>Readable Code </vt:lpstr>
      <vt:lpstr>PowerPoint Presentation</vt:lpstr>
      <vt:lpstr>PowerPoint Presentation</vt:lpstr>
      <vt:lpstr>Documentation</vt:lpstr>
      <vt:lpstr>PowerPoint Presentation</vt:lpstr>
      <vt:lpstr>PowerPoint Presentation</vt:lpstr>
      <vt:lpstr>Version Control</vt:lpstr>
      <vt:lpstr>Peer Review </vt:lpstr>
      <vt:lpstr>The final ‘good’ version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Code QA and Best Practice</dc:title>
  <dc:creator>Prise, Ailsa</dc:creator>
  <cp:lastModifiedBy>Prise, Ailsa</cp:lastModifiedBy>
  <cp:revision>1</cp:revision>
  <dcterms:created xsi:type="dcterms:W3CDTF">2022-12-01T20:01:18Z</dcterms:created>
  <dcterms:modified xsi:type="dcterms:W3CDTF">2022-12-09T15:23:53Z</dcterms:modified>
</cp:coreProperties>
</file>